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 id="2147483912" r:id="rId2"/>
  </p:sldMasterIdLst>
  <p:notesMasterIdLst>
    <p:notesMasterId r:id="rId5"/>
  </p:notesMasterIdLst>
  <p:handoutMasterIdLst>
    <p:handoutMasterId r:id="rId6"/>
  </p:handoutMasterIdLst>
  <p:sldIdLst>
    <p:sldId id="268" r:id="rId3"/>
    <p:sldId id="267"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4422C"/>
    <a:srgbClr val="BD333D"/>
    <a:srgbClr val="FF5F41"/>
    <a:srgbClr val="FF794E"/>
    <a:srgbClr val="FF6941"/>
    <a:srgbClr val="FED2C0"/>
    <a:srgbClr val="FF9966"/>
    <a:srgbClr val="FF5050"/>
    <a:srgbClr val="FF3300"/>
    <a:srgbClr val="FF99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26" autoAdjust="0"/>
    <p:restoredTop sz="94712" autoAdjust="0"/>
  </p:normalViewPr>
  <p:slideViewPr>
    <p:cSldViewPr>
      <p:cViewPr varScale="1">
        <p:scale>
          <a:sx n="109" d="100"/>
          <a:sy n="109" d="100"/>
        </p:scale>
        <p:origin x="-234" y="-78"/>
      </p:cViewPr>
      <p:guideLst>
        <p:guide orient="horz" pos="2160"/>
        <p:guide pos="2880"/>
      </p:guideLst>
    </p:cSldViewPr>
  </p:slideViewPr>
  <p:outlineViewPr>
    <p:cViewPr>
      <p:scale>
        <a:sx n="33" d="100"/>
        <a:sy n="33" d="100"/>
      </p:scale>
      <p:origin x="0" y="144"/>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3" y="0"/>
            <a:ext cx="2918621" cy="493237"/>
          </a:xfrm>
          <a:prstGeom prst="rect">
            <a:avLst/>
          </a:prstGeom>
        </p:spPr>
        <p:txBody>
          <a:bodyPr vert="horz" lIns="90638" tIns="45318" rIns="90638" bIns="45318" rtlCol="0"/>
          <a:lstStyle>
            <a:lvl1pPr algn="r">
              <a:defRPr sz="1200"/>
            </a:lvl1pPr>
          </a:lstStyle>
          <a:p>
            <a:fld id="{B799EB21-A631-4D95-B00A-F90F4ACD55A0}" type="datetimeFigureOut">
              <a:rPr kumimoji="1" lang="ja-JP" altLang="en-US" smtClean="0"/>
              <a:pPr/>
              <a:t>2016/9/9</a:t>
            </a:fld>
            <a:endParaRPr kumimoji="1" lang="ja-JP" altLang="en-US"/>
          </a:p>
        </p:txBody>
      </p:sp>
      <p:sp>
        <p:nvSpPr>
          <p:cNvPr id="4" name="フッター プレースホルダー 3"/>
          <p:cNvSpPr>
            <a:spLocks noGrp="1"/>
          </p:cNvSpPr>
          <p:nvPr>
            <p:ph type="ftr" sz="quarter" idx="2"/>
          </p:nvPr>
        </p:nvSpPr>
        <p:spPr>
          <a:xfrm>
            <a:off x="2" y="9371502"/>
            <a:ext cx="2918621" cy="493236"/>
          </a:xfrm>
          <a:prstGeom prst="rect">
            <a:avLst/>
          </a:prstGeom>
        </p:spPr>
        <p:txBody>
          <a:bodyPr vert="horz" lIns="90638" tIns="45318" rIns="90638" bIns="453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3" y="9371502"/>
            <a:ext cx="2918621" cy="493236"/>
          </a:xfrm>
          <a:prstGeom prst="rect">
            <a:avLst/>
          </a:prstGeom>
        </p:spPr>
        <p:txBody>
          <a:bodyPr vert="horz" lIns="90638" tIns="45318" rIns="90638" bIns="45318" rtlCol="0" anchor="b"/>
          <a:lstStyle>
            <a:lvl1pPr algn="r">
              <a:defRPr sz="1200"/>
            </a:lvl1pPr>
          </a:lstStyle>
          <a:p>
            <a:fld id="{96BE7E25-4958-41C7-87A2-8BDC543E9994}" type="slidenum">
              <a:rPr kumimoji="1" lang="ja-JP" altLang="en-US" smtClean="0"/>
              <a:pPr/>
              <a:t>&lt;#&gt;</a:t>
            </a:fld>
            <a:endParaRPr kumimoji="1" lang="ja-JP" altLang="en-US"/>
          </a:p>
        </p:txBody>
      </p:sp>
    </p:spTree>
    <p:extLst>
      <p:ext uri="{BB962C8B-B14F-4D97-AF65-F5344CB8AC3E}">
        <p14:creationId xmlns:p14="http://schemas.microsoft.com/office/powerpoint/2010/main" xmlns="" val="29948587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8" tIns="45318" rIns="90638" bIns="45318" rtlCol="0"/>
          <a:lstStyle>
            <a:lvl1pPr algn="r">
              <a:defRPr sz="1200"/>
            </a:lvl1pPr>
          </a:lstStyle>
          <a:p>
            <a:fld id="{BB3935B3-D07C-4A1E-988F-3A139B030E60}" type="datetimeFigureOut">
              <a:rPr kumimoji="1" lang="ja-JP" altLang="en-US" smtClean="0"/>
              <a:pPr/>
              <a:t>2016/9/9</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3236"/>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3236"/>
          </a:xfrm>
          <a:prstGeom prst="rect">
            <a:avLst/>
          </a:prstGeom>
        </p:spPr>
        <p:txBody>
          <a:bodyPr vert="horz" lIns="90638" tIns="45318" rIns="90638" bIns="45318" rtlCol="0" anchor="b"/>
          <a:lstStyle>
            <a:lvl1pPr algn="r">
              <a:defRPr sz="1200"/>
            </a:lvl1pPr>
          </a:lstStyle>
          <a:p>
            <a:fld id="{7225E8FF-3D1A-4BB7-905C-737169F53775}" type="slidenum">
              <a:rPr kumimoji="1" lang="ja-JP" altLang="en-US" smtClean="0"/>
              <a:pPr/>
              <a:t>&lt;#&gt;</a:t>
            </a:fld>
            <a:endParaRPr kumimoji="1" lang="ja-JP" altLang="en-US"/>
          </a:p>
        </p:txBody>
      </p:sp>
    </p:spTree>
    <p:extLst>
      <p:ext uri="{BB962C8B-B14F-4D97-AF65-F5344CB8AC3E}">
        <p14:creationId xmlns:p14="http://schemas.microsoft.com/office/powerpoint/2010/main" xmlns="" val="14252266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直角三角形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grpSp>
        <p:nvGrpSpPr>
          <p:cNvPr id="5" name="グループ化 15"/>
          <p:cNvGrpSpPr>
            <a:grpSpLocks/>
          </p:cNvGrpSpPr>
          <p:nvPr/>
        </p:nvGrpSpPr>
        <p:grpSpPr bwMode="auto">
          <a:xfrm>
            <a:off x="-3175" y="4953000"/>
            <a:ext cx="9147175" cy="1911350"/>
            <a:chOff x="-3765" y="4832896"/>
            <a:chExt cx="9147765" cy="2032192"/>
          </a:xfrm>
        </p:grpSpPr>
        <p:sp>
          <p:nvSpPr>
            <p:cNvPr id="6" name="フリーフォーム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solidFill>
                  <a:prstClr val="black"/>
                </a:solidFill>
                <a:ea typeface="ＭＳ Ｐゴシック" pitchFamily="50" charset="-128"/>
              </a:endParaRPr>
            </a:p>
          </p:txBody>
        </p:sp>
        <p:sp>
          <p:nvSpPr>
            <p:cNvPr id="7" name="フリーフォーム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ja-JP" altLang="en-US" smtClean="0">
                <a:solidFill>
                  <a:prstClr val="black"/>
                </a:solidFill>
                <a:latin typeface="Calibri" pitchFamily="34" charset="0"/>
              </a:endParaRPr>
            </a:p>
          </p:txBody>
        </p:sp>
        <p:sp>
          <p:nvSpPr>
            <p:cNvPr id="8" name="フリーフォーム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cxnSp>
          <p:nvCxnSpPr>
            <p:cNvPr id="10" name="直線コネクタ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タイトル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ja-JP" altLang="en-US" smtClean="0"/>
              <a:t>マスター タイトルの書式設定</a:t>
            </a:r>
            <a:endParaRPr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ja-JP" altLang="en-US" smtClean="0"/>
              <a:t>マスター サブタイトルの書式設定</a:t>
            </a:r>
            <a:endParaRPr lang="en-US"/>
          </a:p>
        </p:txBody>
      </p:sp>
      <p:sp>
        <p:nvSpPr>
          <p:cNvPr id="11" name="日付プレースホルダー 29"/>
          <p:cNvSpPr>
            <a:spLocks noGrp="1"/>
          </p:cNvSpPr>
          <p:nvPr>
            <p:ph type="dt" sz="half" idx="10"/>
          </p:nvPr>
        </p:nvSpPr>
        <p:spPr/>
        <p:txBody>
          <a:bodyPr/>
          <a:lstStyle>
            <a:lvl1pPr>
              <a:defRPr>
                <a:solidFill>
                  <a:srgbClr val="FFFFFF"/>
                </a:solidFill>
              </a:defRPr>
            </a:lvl1pPr>
            <a:extLst/>
          </a:lstStyle>
          <a:p>
            <a:fld id="{3D105BA3-1009-42D7-BF7A-70B452DD2F10}" type="datetime1">
              <a:rPr kumimoji="1" lang="ja-JP" altLang="en-US" smtClean="0"/>
              <a:pPr/>
              <a:t>2016/9/9</a:t>
            </a:fld>
            <a:endParaRPr kumimoji="1" lang="ja-JP" altLang="en-US"/>
          </a:p>
        </p:txBody>
      </p:sp>
      <p:sp>
        <p:nvSpPr>
          <p:cNvPr id="12" name="フッター プレースホルダー 18"/>
          <p:cNvSpPr>
            <a:spLocks noGrp="1"/>
          </p:cNvSpPr>
          <p:nvPr>
            <p:ph type="ftr" sz="quarter" idx="11"/>
          </p:nvPr>
        </p:nvSpPr>
        <p:spPr/>
        <p:txBody>
          <a:bodyPr/>
          <a:lstStyle>
            <a:lvl1pPr>
              <a:defRPr>
                <a:solidFill>
                  <a:srgbClr val="4F81BD">
                    <a:tint val="20000"/>
                  </a:srgbClr>
                </a:solidFill>
              </a:defRPr>
            </a:lvl1pPr>
            <a:extLst/>
          </a:lstStyle>
          <a:p>
            <a:endParaRPr kumimoji="1" lang="ja-JP" altLang="en-US"/>
          </a:p>
        </p:txBody>
      </p:sp>
      <p:sp>
        <p:nvSpPr>
          <p:cNvPr id="13" name="スライド番号プレースホルダー 26"/>
          <p:cNvSpPr>
            <a:spLocks noGrp="1"/>
          </p:cNvSpPr>
          <p:nvPr>
            <p:ph type="sldNum" sz="quarter" idx="12"/>
          </p:nvPr>
        </p:nvSpPr>
        <p:spPr/>
        <p:txBody>
          <a:bodyPr/>
          <a:lstStyle>
            <a:lvl1pPr>
              <a:defRPr>
                <a:solidFill>
                  <a:srgbClr val="FFFFFF"/>
                </a:solidFill>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326012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9"/>
          <p:cNvSpPr>
            <a:spLocks noGrp="1"/>
          </p:cNvSpPr>
          <p:nvPr>
            <p:ph type="dt" sz="half" idx="10"/>
          </p:nvPr>
        </p:nvSpPr>
        <p:spPr/>
        <p:txBody>
          <a:bodyPr/>
          <a:lstStyle>
            <a:lvl1pPr>
              <a:defRPr/>
            </a:lvl1pPr>
          </a:lstStyle>
          <a:p>
            <a:fld id="{BB2ADDC4-6A9D-4082-BA6B-7C36DCB2AE63}" type="datetime1">
              <a:rPr kumimoji="1" lang="ja-JP" altLang="en-US" smtClean="0"/>
              <a:pPr/>
              <a:t>2016/9/9</a:t>
            </a:fld>
            <a:endParaRPr kumimoji="1" lang="ja-JP" altLang="en-US"/>
          </a:p>
        </p:txBody>
      </p:sp>
      <p:sp>
        <p:nvSpPr>
          <p:cNvPr id="5" name="フッター プレースホルダー 21"/>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17"/>
          <p:cNvSpPr>
            <a:spLocks noGrp="1"/>
          </p:cNvSpPr>
          <p:nvPr>
            <p:ph type="sldNum" sz="quarter" idx="12"/>
          </p:nvPr>
        </p:nvSpPr>
        <p:spPr/>
        <p:txBody>
          <a:bodyPr/>
          <a:lstStyle>
            <a:lvl1pPr>
              <a:defRPr/>
            </a:lvl1pPr>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176631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9"/>
          <p:cNvSpPr>
            <a:spLocks noGrp="1"/>
          </p:cNvSpPr>
          <p:nvPr>
            <p:ph type="dt" sz="half" idx="10"/>
          </p:nvPr>
        </p:nvSpPr>
        <p:spPr/>
        <p:txBody>
          <a:bodyPr/>
          <a:lstStyle>
            <a:lvl1pPr>
              <a:defRPr/>
            </a:lvl1pPr>
          </a:lstStyle>
          <a:p>
            <a:fld id="{7B1E221A-48D9-4E07-8D7A-8F3A856AE31C}" type="datetime1">
              <a:rPr kumimoji="1" lang="ja-JP" altLang="en-US" smtClean="0"/>
              <a:pPr/>
              <a:t>2016/9/9</a:t>
            </a:fld>
            <a:endParaRPr kumimoji="1" lang="ja-JP" altLang="en-US"/>
          </a:p>
        </p:txBody>
      </p:sp>
      <p:sp>
        <p:nvSpPr>
          <p:cNvPr id="5" name="フッター プレースホルダー 21"/>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17"/>
          <p:cNvSpPr>
            <a:spLocks noGrp="1"/>
          </p:cNvSpPr>
          <p:nvPr>
            <p:ph type="sldNum" sz="quarter" idx="12"/>
          </p:nvPr>
        </p:nvSpPr>
        <p:spPr/>
        <p:txBody>
          <a:bodyPr/>
          <a:lstStyle>
            <a:lvl1pPr>
              <a:defRPr/>
            </a:lvl1pPr>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1620743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pic>
        <p:nvPicPr>
          <p:cNvPr id="6" name="図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82" y="0"/>
            <a:ext cx="9144434" cy="6858748"/>
          </a:xfrm>
          <a:prstGeom prst="rect">
            <a:avLst/>
          </a:prstGeom>
        </p:spPr>
      </p:pic>
      <p:sp>
        <p:nvSpPr>
          <p:cNvPr id="2" name="タイトル 1"/>
          <p:cNvSpPr>
            <a:spLocks noGrp="1"/>
          </p:cNvSpPr>
          <p:nvPr>
            <p:ph type="ctrTitle"/>
          </p:nvPr>
        </p:nvSpPr>
        <p:spPr>
          <a:xfrm>
            <a:off x="569655" y="2449340"/>
            <a:ext cx="5049113" cy="534947"/>
          </a:xfrm>
          <a:prstGeom prst="rect">
            <a:avLst/>
          </a:prstGeom>
          <a:noFill/>
          <a:ln w="9525">
            <a:noFill/>
            <a:miter lim="800000"/>
            <a:headEnd/>
            <a:tailEnd/>
          </a:ln>
          <a:effectLst>
            <a:outerShdw dist="53882" dir="2700000" algn="ctr" rotWithShape="0">
              <a:srgbClr val="FFFFFF"/>
            </a:outerShdw>
          </a:effectLst>
        </p:spPr>
        <p:txBody>
          <a:bodyPr vert="horz" wrap="square" lIns="91413" tIns="0" rIns="91413" bIns="0" numCol="1" anchor="b" anchorCtr="0" compatLnSpc="1">
            <a:prstTxWarp prst="textNoShape">
              <a:avLst/>
            </a:prstTxWarp>
            <a:noAutofit/>
          </a:bodyPr>
          <a:lstStyle>
            <a:lvl1pPr algn="l" rtl="0" fontAlgn="base">
              <a:spcBef>
                <a:spcPct val="0"/>
              </a:spcBef>
              <a:spcAft>
                <a:spcPct val="0"/>
              </a:spcAft>
              <a:defRPr kumimoji="1" lang="ja-JP" altLang="en-US" sz="2800" b="1">
                <a:solidFill>
                  <a:srgbClr val="000000"/>
                </a:solidFill>
                <a:latin typeface="ＭＳ Ｐゴシック" pitchFamily="50" charset="-128"/>
                <a:ea typeface="ＭＳ Ｐゴシック" pitchFamily="50" charset="-128"/>
                <a:cs typeface="+mj-cs"/>
              </a:defRPr>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569655" y="3102447"/>
            <a:ext cx="5049113" cy="401472"/>
          </a:xfrm>
          <a:prstGeom prst="rect">
            <a:avLst/>
          </a:prstGeom>
          <a:noFill/>
          <a:ln w="9525">
            <a:noFill/>
            <a:miter lim="800000"/>
            <a:headEnd/>
            <a:tailEnd/>
          </a:ln>
          <a:effectLst/>
        </p:spPr>
        <p:txBody>
          <a:bodyPr vert="horz" wrap="none" lIns="91413" tIns="45706" rIns="91413" bIns="45706" numCol="1" anchor="t" anchorCtr="0" compatLnSpc="1">
            <a:prstTxWarp prst="textNoShape">
              <a:avLst/>
            </a:prstTxWarp>
            <a:noAutofit/>
          </a:bodyPr>
          <a:lstStyle>
            <a:lvl1pPr marL="0" indent="0" algn="l" rtl="0" fontAlgn="base">
              <a:spcBef>
                <a:spcPct val="0"/>
              </a:spcBef>
              <a:spcAft>
                <a:spcPct val="80000"/>
              </a:spcAft>
              <a:buNone/>
              <a:defRPr kumimoji="1" lang="ja-JP" altLang="en-US" sz="2100" b="0">
                <a:solidFill>
                  <a:srgbClr val="376092"/>
                </a:solidFill>
                <a:latin typeface="ＭＳ Ｐゴシック" pitchFamily="50" charset="-128"/>
                <a:ea typeface="ＭＳ Ｐゴシック" pitchFamily="50" charset="-128"/>
                <a:cs typeface="+mn-cs"/>
              </a:defRPr>
            </a:lvl1pPr>
            <a:lvl2pPr marL="457118" indent="0" algn="ctr">
              <a:buNone/>
              <a:defRPr>
                <a:solidFill>
                  <a:schemeClr val="tx1">
                    <a:tint val="75000"/>
                  </a:schemeClr>
                </a:solidFill>
              </a:defRPr>
            </a:lvl2pPr>
            <a:lvl3pPr marL="914238" indent="0" algn="ctr">
              <a:buNone/>
              <a:defRPr>
                <a:solidFill>
                  <a:schemeClr val="tx1">
                    <a:tint val="75000"/>
                  </a:schemeClr>
                </a:solidFill>
              </a:defRPr>
            </a:lvl3pPr>
            <a:lvl4pPr marL="1371356" indent="0" algn="ctr">
              <a:buNone/>
              <a:defRPr>
                <a:solidFill>
                  <a:schemeClr val="tx1">
                    <a:tint val="75000"/>
                  </a:schemeClr>
                </a:solidFill>
              </a:defRPr>
            </a:lvl4pPr>
            <a:lvl5pPr marL="1828475" indent="0" algn="ctr">
              <a:buNone/>
              <a:defRPr>
                <a:solidFill>
                  <a:schemeClr val="tx1">
                    <a:tint val="75000"/>
                  </a:schemeClr>
                </a:solidFill>
              </a:defRPr>
            </a:lvl5pPr>
            <a:lvl6pPr marL="2285593" indent="0" algn="ctr">
              <a:buNone/>
              <a:defRPr>
                <a:solidFill>
                  <a:schemeClr val="tx1">
                    <a:tint val="75000"/>
                  </a:schemeClr>
                </a:solidFill>
              </a:defRPr>
            </a:lvl6pPr>
            <a:lvl7pPr marL="2742712" indent="0" algn="ctr">
              <a:buNone/>
              <a:defRPr>
                <a:solidFill>
                  <a:schemeClr val="tx1">
                    <a:tint val="75000"/>
                  </a:schemeClr>
                </a:solidFill>
              </a:defRPr>
            </a:lvl7pPr>
            <a:lvl8pPr marL="3199831" indent="0" algn="ctr">
              <a:buNone/>
              <a:defRPr>
                <a:solidFill>
                  <a:schemeClr val="tx1">
                    <a:tint val="75000"/>
                  </a:schemeClr>
                </a:solidFill>
              </a:defRPr>
            </a:lvl8pPr>
            <a:lvl9pPr marL="3656949"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Tree>
    <p:extLst>
      <p:ext uri="{BB962C8B-B14F-4D97-AF65-F5344CB8AC3E}">
        <p14:creationId xmlns:p14="http://schemas.microsoft.com/office/powerpoint/2010/main" xmlns="" val="16989595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754379" y="1469681"/>
            <a:ext cx="7634394" cy="4636503"/>
          </a:xfrm>
          <a:prstGeom prst="rect">
            <a:avLst/>
          </a:prstGeom>
        </p:spPr>
        <p:txBody>
          <a:bodyPr lIns="80147" tIns="40074" rIns="80147" bIns="40074"/>
          <a:lstStyle>
            <a:lvl1pPr marL="189236" indent="-189236">
              <a:spcBef>
                <a:spcPts val="438"/>
              </a:spcBef>
              <a:buClr>
                <a:srgbClr val="376092"/>
              </a:buClr>
              <a:buFont typeface="Wingdings" pitchFamily="2" charset="2"/>
              <a:buChar char="l"/>
              <a:defRPr sz="1400">
                <a:latin typeface="ＭＳ Ｐゴシック" pitchFamily="50" charset="-128"/>
                <a:ea typeface="ＭＳ Ｐゴシック" pitchFamily="50" charset="-128"/>
              </a:defRPr>
            </a:lvl1pPr>
            <a:lvl2pPr marL="467525" indent="-239328">
              <a:spcBef>
                <a:spcPts val="438"/>
              </a:spcBef>
              <a:buClr>
                <a:srgbClr val="A6A6A6"/>
              </a:buClr>
              <a:buFont typeface="Wingdings" pitchFamily="2" charset="2"/>
              <a:buChar char="l"/>
              <a:defRPr sz="1200">
                <a:latin typeface="ＭＳ Ｐゴシック" pitchFamily="50" charset="-128"/>
                <a:ea typeface="ＭＳ Ｐゴシック" pitchFamily="50" charset="-128"/>
              </a:defRPr>
            </a:lvl2pPr>
            <a:lvl3pPr marL="676242" indent="-200368">
              <a:spcBef>
                <a:spcPts val="438"/>
              </a:spcBef>
              <a:buClr>
                <a:srgbClr val="A6A6A6"/>
              </a:buClr>
              <a:buFont typeface="Wingdings" pitchFamily="2" charset="2"/>
              <a:buChar char="l"/>
              <a:defRPr sz="1200">
                <a:latin typeface="ＭＳ Ｐゴシック" pitchFamily="50" charset="-128"/>
                <a:ea typeface="ＭＳ Ｐゴシック" pitchFamily="50" charset="-128"/>
              </a:defRPr>
            </a:lvl3pPr>
            <a:lvl4pPr marL="935050" indent="-200368">
              <a:spcBef>
                <a:spcPts val="438"/>
              </a:spcBef>
              <a:defRPr sz="1100">
                <a:latin typeface="ＭＳ Ｐゴシック" pitchFamily="50" charset="-128"/>
                <a:ea typeface="ＭＳ Ｐゴシック" pitchFamily="50" charset="-128"/>
              </a:defRPr>
            </a:lvl4pPr>
            <a:lvl5pPr marL="1154898" indent="-200368">
              <a:spcBef>
                <a:spcPts val="438"/>
              </a:spcBef>
              <a:defRPr sz="1100">
                <a:latin typeface="ＭＳ Ｐゴシック" pitchFamily="50" charset="-128"/>
                <a:ea typeface="ＭＳ Ｐゴシック"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7" name="フッター プレースホルダ 4"/>
          <p:cNvSpPr>
            <a:spLocks noGrp="1"/>
          </p:cNvSpPr>
          <p:nvPr>
            <p:ph type="ftr" sz="quarter" idx="3"/>
          </p:nvPr>
        </p:nvSpPr>
        <p:spPr>
          <a:xfrm>
            <a:off x="4264162" y="6433310"/>
            <a:ext cx="615677" cy="195910"/>
          </a:xfrm>
          <a:prstGeom prst="rect">
            <a:avLst/>
          </a:prstGeom>
        </p:spPr>
        <p:txBody>
          <a:bodyPr vert="horz" wrap="none" lIns="91423" tIns="45712" rIns="91423" bIns="45712" rtlCol="0" anchor="ctr">
            <a:noAutofit/>
          </a:bodyPr>
          <a:lstStyle>
            <a:lvl1pPr marL="0" marR="0" indent="0" algn="ctr" defTabSz="914238" rtl="0" eaLnBrk="1" fontAlgn="auto" latinLnBrk="0" hangingPunct="1">
              <a:lnSpc>
                <a:spcPct val="100000"/>
              </a:lnSpc>
              <a:spcBef>
                <a:spcPts val="0"/>
              </a:spcBef>
              <a:spcAft>
                <a:spcPts val="0"/>
              </a:spcAft>
              <a:buClrTx/>
              <a:buSzTx/>
              <a:buFontTx/>
              <a:buNone/>
              <a:tabLst/>
              <a:defRPr sz="800">
                <a:solidFill>
                  <a:srgbClr val="000000"/>
                </a:solidFill>
                <a:latin typeface="ＭＳ Ｐゴシック" pitchFamily="50" charset="-128"/>
                <a:ea typeface="ＭＳ Ｐゴシック" pitchFamily="50" charset="-128"/>
              </a:defRPr>
            </a:lvl1pPr>
          </a:lstStyle>
          <a:p>
            <a:endParaRPr lang="ja-JP" altLang="en-US" dirty="0"/>
          </a:p>
        </p:txBody>
      </p:sp>
      <p:sp>
        <p:nvSpPr>
          <p:cNvPr id="8" name="スライド番号プレースホルダ 5"/>
          <p:cNvSpPr>
            <a:spLocks noGrp="1"/>
          </p:cNvSpPr>
          <p:nvPr>
            <p:ph type="sldNum" sz="quarter" idx="4"/>
          </p:nvPr>
        </p:nvSpPr>
        <p:spPr>
          <a:xfrm>
            <a:off x="8451196" y="6433310"/>
            <a:ext cx="268474" cy="195910"/>
          </a:xfrm>
          <a:prstGeom prst="rect">
            <a:avLst/>
          </a:prstGeom>
        </p:spPr>
        <p:txBody>
          <a:bodyPr vert="horz" wrap="none" lIns="91423" tIns="45712" rIns="91423" bIns="45712" rtlCol="0" anchor="ctr">
            <a:noAutofit/>
          </a:bodyPr>
          <a:lstStyle>
            <a:lvl1pPr algn="r">
              <a:defRPr sz="1100">
                <a:solidFill>
                  <a:srgbClr val="000000"/>
                </a:solidFill>
                <a:latin typeface="ＭＳ Ｐゴシック" pitchFamily="50" charset="-128"/>
                <a:ea typeface="ＭＳ Ｐゴシック" pitchFamily="50" charset="-128"/>
              </a:defRPr>
            </a:lvl1pPr>
          </a:lstStyle>
          <a:p>
            <a:fld id="{E4DD4CA9-FFF4-4929-B1F3-DD754470E6A2}" type="slidenum">
              <a:rPr lang="ja-JP" altLang="en-US" smtClean="0"/>
              <a:pPr/>
              <a:t>&lt;#&gt;</a:t>
            </a:fld>
            <a:endParaRPr lang="ja-JP" altLang="en-US" dirty="0"/>
          </a:p>
        </p:txBody>
      </p:sp>
    </p:spTree>
    <p:extLst>
      <p:ext uri="{BB962C8B-B14F-4D97-AF65-F5344CB8AC3E}">
        <p14:creationId xmlns:p14="http://schemas.microsoft.com/office/powerpoint/2010/main" xmlns="" val="23856269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タイトル 6"/>
          <p:cNvSpPr>
            <a:spLocks noGrp="1"/>
          </p:cNvSpPr>
          <p:nvPr>
            <p:ph type="title"/>
          </p:nvPr>
        </p:nvSpPr>
        <p:spPr/>
        <p:txBody>
          <a:bodyPr rtlCol="0"/>
          <a:lstStyle>
            <a:extLst/>
          </a:lstStyle>
          <a:p>
            <a:r>
              <a:rPr lang="ja-JP" altLang="en-US" smtClean="0"/>
              <a:t>マスター タイトルの書式設定</a:t>
            </a:r>
            <a:endParaRPr lang="en-US"/>
          </a:p>
        </p:txBody>
      </p:sp>
      <p:sp>
        <p:nvSpPr>
          <p:cNvPr id="4" name="日付プレースホルダー 9"/>
          <p:cNvSpPr>
            <a:spLocks noGrp="1"/>
          </p:cNvSpPr>
          <p:nvPr>
            <p:ph type="dt" sz="half" idx="10"/>
          </p:nvPr>
        </p:nvSpPr>
        <p:spPr/>
        <p:txBody>
          <a:bodyPr/>
          <a:lstStyle>
            <a:lvl1pPr>
              <a:defRPr/>
            </a:lvl1pPr>
          </a:lstStyle>
          <a:p>
            <a:fld id="{C340B65C-EDB2-4EDD-A69C-D4AC24F9BD47}" type="datetime1">
              <a:rPr kumimoji="1" lang="ja-JP" altLang="en-US" smtClean="0"/>
              <a:pPr/>
              <a:t>2016/9/9</a:t>
            </a:fld>
            <a:endParaRPr kumimoji="1" lang="ja-JP" altLang="en-US"/>
          </a:p>
        </p:txBody>
      </p:sp>
      <p:sp>
        <p:nvSpPr>
          <p:cNvPr id="5" name="フッター プレースホルダー 21"/>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17"/>
          <p:cNvSpPr>
            <a:spLocks noGrp="1"/>
          </p:cNvSpPr>
          <p:nvPr>
            <p:ph type="sldNum" sz="quarter" idx="12"/>
          </p:nvPr>
        </p:nvSpPr>
        <p:spPr/>
        <p:txBody>
          <a:bodyPr/>
          <a:lstStyle>
            <a:lvl1pPr>
              <a:defRPr/>
            </a:lvl1pPr>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243338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山形 3"/>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5" name="山形 4"/>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2" name="タイトル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ja-JP" altLang="en-US" smtClean="0"/>
              <a:t>マスター テキストの書式設定</a:t>
            </a:r>
          </a:p>
        </p:txBody>
      </p:sp>
      <p:sp>
        <p:nvSpPr>
          <p:cNvPr id="6" name="日付プレースホルダー 3"/>
          <p:cNvSpPr>
            <a:spLocks noGrp="1"/>
          </p:cNvSpPr>
          <p:nvPr>
            <p:ph type="dt" sz="half" idx="10"/>
          </p:nvPr>
        </p:nvSpPr>
        <p:spPr/>
        <p:txBody>
          <a:bodyPr/>
          <a:lstStyle>
            <a:lvl1pPr>
              <a:defRPr>
                <a:solidFill>
                  <a:prstClr val="white"/>
                </a:solidFill>
              </a:defRPr>
            </a:lvl1pPr>
            <a:extLst/>
          </a:lstStyle>
          <a:p>
            <a:fld id="{02B750AD-89B6-488F-BDCD-A99E1EA1F4C1}" type="datetime1">
              <a:rPr kumimoji="1" lang="ja-JP" altLang="en-US" smtClean="0"/>
              <a:pPr/>
              <a:t>2016/9/9</a:t>
            </a:fld>
            <a:endParaRPr kumimoji="1" lang="ja-JP" altLang="en-US"/>
          </a:p>
        </p:txBody>
      </p:sp>
      <p:sp>
        <p:nvSpPr>
          <p:cNvPr id="7" name="フッター プレースホルダー 4"/>
          <p:cNvSpPr>
            <a:spLocks noGrp="1"/>
          </p:cNvSpPr>
          <p:nvPr>
            <p:ph type="ftr" sz="quarter" idx="11"/>
          </p:nvPr>
        </p:nvSpPr>
        <p:spPr/>
        <p:txBody>
          <a:bodyPr/>
          <a:lstStyle>
            <a:lvl1pPr>
              <a:defRPr>
                <a:solidFill>
                  <a:prstClr val="white"/>
                </a:solidFill>
              </a:defRPr>
            </a:lvl1pPr>
            <a:extLst/>
          </a:lstStyle>
          <a:p>
            <a:endParaRPr kumimoji="1" lang="ja-JP" altLang="en-US"/>
          </a:p>
        </p:txBody>
      </p:sp>
      <p:sp>
        <p:nvSpPr>
          <p:cNvPr id="8" name="スライド番号プレースホルダー 5"/>
          <p:cNvSpPr>
            <a:spLocks noGrp="1"/>
          </p:cNvSpPr>
          <p:nvPr>
            <p:ph type="sldNum" sz="quarter" idx="12"/>
          </p:nvPr>
        </p:nvSpPr>
        <p:spPr/>
        <p:txBody>
          <a:bodyPr/>
          <a:lstStyle>
            <a:lvl1pPr>
              <a:defRPr>
                <a:solidFill>
                  <a:prstClr val="white"/>
                </a:solidFill>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42562165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タイトル 7"/>
          <p:cNvSpPr>
            <a:spLocks noGrp="1"/>
          </p:cNvSpPr>
          <p:nvPr>
            <p:ph type="title"/>
          </p:nvPr>
        </p:nvSpPr>
        <p:spPr/>
        <p:txBody>
          <a:bodyPr rtlCol="0"/>
          <a:lstStyle>
            <a:extLst/>
          </a:lstStyle>
          <a:p>
            <a:r>
              <a:rPr lang="ja-JP" altLang="en-US" smtClean="0"/>
              <a:t>マスター タイトルの書式設定</a:t>
            </a:r>
            <a:endParaRPr lang="en-US"/>
          </a:p>
        </p:txBody>
      </p:sp>
      <p:sp>
        <p:nvSpPr>
          <p:cNvPr id="5" name="日付プレースホルダー 4"/>
          <p:cNvSpPr>
            <a:spLocks noGrp="1"/>
          </p:cNvSpPr>
          <p:nvPr>
            <p:ph type="dt" sz="half" idx="10"/>
          </p:nvPr>
        </p:nvSpPr>
        <p:spPr/>
        <p:txBody>
          <a:bodyPr/>
          <a:lstStyle>
            <a:lvl1pPr>
              <a:defRPr>
                <a:solidFill>
                  <a:prstClr val="white"/>
                </a:solidFill>
              </a:defRPr>
            </a:lvl1pPr>
            <a:extLst/>
          </a:lstStyle>
          <a:p>
            <a:fld id="{ECADF86D-EC8C-41A5-905A-179DBA3F1742}" type="datetime1">
              <a:rPr kumimoji="1" lang="ja-JP" altLang="en-US" smtClean="0"/>
              <a:pPr/>
              <a:t>2016/9/9</a:t>
            </a:fld>
            <a:endParaRPr kumimoji="1" lang="ja-JP" altLang="en-US"/>
          </a:p>
        </p:txBody>
      </p:sp>
      <p:sp>
        <p:nvSpPr>
          <p:cNvPr id="6" name="フッター プレースホルダー 5"/>
          <p:cNvSpPr>
            <a:spLocks noGrp="1"/>
          </p:cNvSpPr>
          <p:nvPr>
            <p:ph type="ftr" sz="quarter" idx="11"/>
          </p:nvPr>
        </p:nvSpPr>
        <p:spPr/>
        <p:txBody>
          <a:bodyPr/>
          <a:lstStyle>
            <a:lvl1pPr>
              <a:defRPr>
                <a:solidFill>
                  <a:prstClr val="white"/>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prstClr val="white"/>
                </a:solidFill>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254469437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lstStyle>
            <a:lvl1pPr>
              <a:defRPr/>
            </a:lvl1pPr>
            <a:extLst/>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6"/>
          <p:cNvSpPr>
            <a:spLocks noGrp="1"/>
          </p:cNvSpPr>
          <p:nvPr>
            <p:ph type="dt" sz="half" idx="10"/>
          </p:nvPr>
        </p:nvSpPr>
        <p:spPr/>
        <p:txBody>
          <a:bodyPr/>
          <a:lstStyle>
            <a:lvl1pPr>
              <a:defRPr/>
            </a:lvl1pPr>
            <a:extLst/>
          </a:lstStyle>
          <a:p>
            <a:fld id="{0873574F-88F4-4596-B630-C5BBF277B059}" type="datetime1">
              <a:rPr kumimoji="1" lang="ja-JP" altLang="en-US" smtClean="0"/>
              <a:pPr/>
              <a:t>2016/9/9</a:t>
            </a:fld>
            <a:endParaRPr kumimoji="1" lang="ja-JP" altLang="en-US"/>
          </a:p>
        </p:txBody>
      </p:sp>
      <p:sp>
        <p:nvSpPr>
          <p:cNvPr id="8" name="フッター プレースホルダー 7"/>
          <p:cNvSpPr>
            <a:spLocks noGrp="1"/>
          </p:cNvSpPr>
          <p:nvPr>
            <p:ph type="ftr" sz="quarter" idx="11"/>
          </p:nvPr>
        </p:nvSpPr>
        <p:spPr/>
        <p:txBody>
          <a:bodyPr/>
          <a:lstStyle>
            <a:lvl1pPr>
              <a:defRPr/>
            </a:lvl1pPr>
            <a:extLst/>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175696671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タイトル 5"/>
          <p:cNvSpPr>
            <a:spLocks noGrp="1"/>
          </p:cNvSpPr>
          <p:nvPr>
            <p:ph type="title"/>
          </p:nvPr>
        </p:nvSpPr>
        <p:spPr/>
        <p:txBody>
          <a:bodyPr rtlCol="0"/>
          <a:lstStyle>
            <a:extLst/>
          </a:lstStyle>
          <a:p>
            <a:r>
              <a:rPr lang="ja-JP" altLang="en-US" smtClean="0"/>
              <a:t>マスター タイトルの書式設定</a:t>
            </a:r>
            <a:endParaRPr lang="en-US"/>
          </a:p>
        </p:txBody>
      </p:sp>
      <p:sp>
        <p:nvSpPr>
          <p:cNvPr id="3" name="日付プレースホルダー 2"/>
          <p:cNvSpPr>
            <a:spLocks noGrp="1"/>
          </p:cNvSpPr>
          <p:nvPr>
            <p:ph type="dt" sz="half" idx="10"/>
          </p:nvPr>
        </p:nvSpPr>
        <p:spPr/>
        <p:txBody>
          <a:bodyPr/>
          <a:lstStyle>
            <a:lvl1pPr>
              <a:defRPr>
                <a:solidFill>
                  <a:prstClr val="white"/>
                </a:solidFill>
              </a:defRPr>
            </a:lvl1pPr>
            <a:extLst/>
          </a:lstStyle>
          <a:p>
            <a:fld id="{ACA769BE-58B0-4A0C-83A7-D7E4C9A8D4FF}" type="datetime1">
              <a:rPr kumimoji="1" lang="ja-JP" altLang="en-US" smtClean="0"/>
              <a:pPr/>
              <a:t>2016/9/9</a:t>
            </a:fld>
            <a:endParaRPr kumimoji="1" lang="ja-JP" altLang="en-US"/>
          </a:p>
        </p:txBody>
      </p:sp>
      <p:sp>
        <p:nvSpPr>
          <p:cNvPr id="4" name="フッター プレースホルダー 3"/>
          <p:cNvSpPr>
            <a:spLocks noGrp="1"/>
          </p:cNvSpPr>
          <p:nvPr>
            <p:ph type="ftr" sz="quarter" idx="11"/>
          </p:nvPr>
        </p:nvSpPr>
        <p:spPr/>
        <p:txBody>
          <a:bodyPr/>
          <a:lstStyle>
            <a:lvl1pPr>
              <a:defRPr>
                <a:solidFill>
                  <a:prstClr val="white"/>
                </a:solidFill>
              </a:defRPr>
            </a:lvl1pPr>
            <a:extLst/>
          </a:lstStyle>
          <a:p>
            <a:endParaRPr kumimoji="1" lang="ja-JP" altLang="en-US"/>
          </a:p>
        </p:txBody>
      </p:sp>
      <p:sp>
        <p:nvSpPr>
          <p:cNvPr id="5" name="スライド番号プレースホルダー 4"/>
          <p:cNvSpPr>
            <a:spLocks noGrp="1"/>
          </p:cNvSpPr>
          <p:nvPr>
            <p:ph type="sldNum" sz="quarter" idx="12"/>
          </p:nvPr>
        </p:nvSpPr>
        <p:spPr/>
        <p:txBody>
          <a:bodyPr/>
          <a:lstStyle>
            <a:lvl1pPr>
              <a:defRPr>
                <a:solidFill>
                  <a:prstClr val="white"/>
                </a:solidFill>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11758289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9"/>
          <p:cNvSpPr>
            <a:spLocks noGrp="1"/>
          </p:cNvSpPr>
          <p:nvPr>
            <p:ph type="dt" sz="half" idx="10"/>
          </p:nvPr>
        </p:nvSpPr>
        <p:spPr/>
        <p:txBody>
          <a:bodyPr/>
          <a:lstStyle>
            <a:lvl1pPr>
              <a:defRPr/>
            </a:lvl1pPr>
          </a:lstStyle>
          <a:p>
            <a:fld id="{382175C0-7002-472F-86AA-BF6C5673ACD1}" type="datetime1">
              <a:rPr kumimoji="1" lang="ja-JP" altLang="en-US" smtClean="0"/>
              <a:pPr/>
              <a:t>2016/9/9</a:t>
            </a:fld>
            <a:endParaRPr kumimoji="1" lang="ja-JP" altLang="en-US"/>
          </a:p>
        </p:txBody>
      </p:sp>
      <p:sp>
        <p:nvSpPr>
          <p:cNvPr id="3" name="フッター プレースホルダー 21"/>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17"/>
          <p:cNvSpPr>
            <a:spLocks noGrp="1"/>
          </p:cNvSpPr>
          <p:nvPr>
            <p:ph type="sldNum" sz="quarter" idx="12"/>
          </p:nvPr>
        </p:nvSpPr>
        <p:spPr/>
        <p:txBody>
          <a:bodyPr/>
          <a:lstStyle>
            <a:lvl1pPr>
              <a:defRPr/>
            </a:lvl1pPr>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190764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4"/>
          <p:cNvSpPr>
            <a:spLocks noGrp="1"/>
          </p:cNvSpPr>
          <p:nvPr>
            <p:ph type="dt" sz="half" idx="10"/>
          </p:nvPr>
        </p:nvSpPr>
        <p:spPr/>
        <p:txBody>
          <a:bodyPr/>
          <a:lstStyle>
            <a:lvl1pPr>
              <a:defRPr/>
            </a:lvl1pPr>
            <a:extLst/>
          </a:lstStyle>
          <a:p>
            <a:fld id="{C533DF9B-A80E-4EAA-A7B0-BA66F36EEBE9}" type="datetime1">
              <a:rPr kumimoji="1" lang="ja-JP" altLang="en-US" smtClean="0"/>
              <a:pPr/>
              <a:t>2016/9/9</a:t>
            </a:fld>
            <a:endParaRPr kumimoji="1" lang="ja-JP" altLang="en-US"/>
          </a:p>
        </p:txBody>
      </p:sp>
      <p:sp>
        <p:nvSpPr>
          <p:cNvPr id="6" name="フッター プレースホルダー 5"/>
          <p:cNvSpPr>
            <a:spLocks noGrp="1"/>
          </p:cNvSpPr>
          <p:nvPr>
            <p:ph type="ftr" sz="quarter" idx="11"/>
          </p:nvPr>
        </p:nvSpPr>
        <p:spPr/>
        <p:txBody>
          <a:bodyPr/>
          <a:lstStyle>
            <a:lvl1pPr>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282307862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フリーフォーム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solidFill>
                <a:prstClr val="white"/>
              </a:solidFill>
              <a:ea typeface="ＭＳ Ｐゴシック" pitchFamily="50" charset="-128"/>
            </a:endParaRPr>
          </a:p>
        </p:txBody>
      </p:sp>
      <p:sp>
        <p:nvSpPr>
          <p:cNvPr id="6" name="フリーフォーム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ja-JP" altLang="en-US" smtClean="0">
              <a:solidFill>
                <a:prstClr val="white"/>
              </a:solidFill>
              <a:latin typeface="Calibri" pitchFamily="34" charset="0"/>
            </a:endParaRPr>
          </a:p>
        </p:txBody>
      </p:sp>
      <p:sp>
        <p:nvSpPr>
          <p:cNvPr id="7" name="直角三角形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cxnSp>
        <p:nvCxnSpPr>
          <p:cNvPr id="8" name="直線コネクタ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山形 8"/>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10" name="山形 9"/>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4" name="テキスト プレースホルダー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ja-JP" altLang="en-US" noProof="0" smtClean="0"/>
              <a:t>アイコンをクリックして図を追加</a:t>
            </a:r>
            <a:endParaRPr lang="en-US" noProof="0" dirty="0"/>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ja-JP" altLang="en-US" smtClean="0"/>
              <a:t>マスター タイトルの書式設定</a:t>
            </a:r>
            <a:endParaRPr lang="en-US"/>
          </a:p>
        </p:txBody>
      </p:sp>
      <p:sp>
        <p:nvSpPr>
          <p:cNvPr id="11" name="日付プレースホルダー 4"/>
          <p:cNvSpPr>
            <a:spLocks noGrp="1"/>
          </p:cNvSpPr>
          <p:nvPr>
            <p:ph type="dt" sz="half" idx="10"/>
          </p:nvPr>
        </p:nvSpPr>
        <p:spPr/>
        <p:txBody>
          <a:bodyPr/>
          <a:lstStyle>
            <a:lvl1pPr>
              <a:defRPr>
                <a:solidFill>
                  <a:prstClr val="white"/>
                </a:solidFill>
              </a:defRPr>
            </a:lvl1pPr>
            <a:extLst/>
          </a:lstStyle>
          <a:p>
            <a:fld id="{A37B368D-2912-43A3-8508-1B8843B57DB1}" type="datetime1">
              <a:rPr kumimoji="1" lang="ja-JP" altLang="en-US" smtClean="0"/>
              <a:pPr/>
              <a:t>2016/9/9</a:t>
            </a:fld>
            <a:endParaRPr kumimoji="1" lang="ja-JP" altLang="en-US"/>
          </a:p>
        </p:txBody>
      </p:sp>
      <p:sp>
        <p:nvSpPr>
          <p:cNvPr id="12" name="フッター プレースホルダー 5"/>
          <p:cNvSpPr>
            <a:spLocks noGrp="1"/>
          </p:cNvSpPr>
          <p:nvPr>
            <p:ph type="ftr" sz="quarter" idx="11"/>
          </p:nvPr>
        </p:nvSpPr>
        <p:spPr/>
        <p:txBody>
          <a:bodyPr/>
          <a:lstStyle>
            <a:lvl1pPr>
              <a:defRPr>
                <a:solidFill>
                  <a:prstClr val="white"/>
                </a:solidFill>
              </a:defRPr>
            </a:lvl1pPr>
            <a:extLst/>
          </a:lstStyle>
          <a:p>
            <a:endParaRPr kumimoji="1" lang="ja-JP" altLang="en-US"/>
          </a:p>
        </p:txBody>
      </p:sp>
      <p:sp>
        <p:nvSpPr>
          <p:cNvPr id="13" name="スライド番号プレースホルダー 6"/>
          <p:cNvSpPr>
            <a:spLocks noGrp="1"/>
          </p:cNvSpPr>
          <p:nvPr>
            <p:ph type="sldNum" sz="quarter" idx="12"/>
          </p:nvPr>
        </p:nvSpPr>
        <p:spPr/>
        <p:txBody>
          <a:bodyPr/>
          <a:lstStyle>
            <a:lvl1pPr>
              <a:defRPr>
                <a:solidFill>
                  <a:prstClr val="white"/>
                </a:solidFill>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212027484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フリーフォーム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solidFill>
                <a:prstClr val="black"/>
              </a:solidFill>
              <a:ea typeface="ＭＳ Ｐゴシック" pitchFamily="50" charset="-128"/>
            </a:endParaRPr>
          </a:p>
        </p:txBody>
      </p:sp>
      <p:sp>
        <p:nvSpPr>
          <p:cNvPr id="1027" name="フリーフォーム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ja-JP" altLang="en-US" smtClean="0">
              <a:solidFill>
                <a:prstClr val="black"/>
              </a:solidFill>
              <a:latin typeface="Calibri" pitchFamily="34" charset="0"/>
            </a:endParaRPr>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ja-JP" altLang="en-US" smtClean="0"/>
              <a:t>マスター タイトルの書式設定</a:t>
            </a:r>
            <a:endParaRPr lang="en-US"/>
          </a:p>
        </p:txBody>
      </p:sp>
      <p:sp>
        <p:nvSpPr>
          <p:cNvPr id="1033" name="テキスト プレースホルダー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 name="日付プレースホルダー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1" sz="1000">
                <a:solidFill>
                  <a:prstClr val="black"/>
                </a:solidFill>
                <a:latin typeface="+mn-lt"/>
                <a:ea typeface="+mn-ea"/>
              </a:defRPr>
            </a:lvl1pPr>
            <a:extLst/>
          </a:lstStyle>
          <a:p>
            <a:fld id="{9DCF4C90-01C6-4C78-8DAB-568C068102D9}" type="datetime1">
              <a:rPr kumimoji="1" lang="ja-JP" altLang="en-US" smtClean="0"/>
              <a:pPr/>
              <a:t>2016/9/9</a:t>
            </a:fld>
            <a:endParaRPr kumimoji="1" lang="ja-JP" altLang="en-US"/>
          </a:p>
        </p:txBody>
      </p:sp>
      <p:sp>
        <p:nvSpPr>
          <p:cNvPr id="22" name="フッター プレースホルダー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1" sz="1000">
                <a:solidFill>
                  <a:prstClr val="black"/>
                </a:solidFill>
                <a:latin typeface="+mn-lt"/>
                <a:ea typeface="+mn-ea"/>
              </a:defRPr>
            </a:lvl1pPr>
            <a:extLst/>
          </a:lstStyle>
          <a:p>
            <a:endParaRPr kumimoji="1" lang="ja-JP" altLang="en-US"/>
          </a:p>
        </p:txBody>
      </p:sp>
      <p:sp>
        <p:nvSpPr>
          <p:cNvPr id="18" name="スライド番号プレースホルダー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1" sz="1000" b="0">
                <a:solidFill>
                  <a:prstClr val="black"/>
                </a:solidFill>
                <a:latin typeface="+mn-lt"/>
                <a:ea typeface="+mn-ea"/>
              </a:defRPr>
            </a:lvl1pPr>
            <a:extLst/>
          </a:lstStyle>
          <a:p>
            <a:fld id="{B9E53E89-0239-4D52-8C19-781063102ED8}" type="slidenum">
              <a:rPr kumimoji="1" lang="ja-JP" altLang="en-US" smtClean="0"/>
              <a:pPr/>
              <a:t>&lt;#&gt;</a:t>
            </a:fld>
            <a:endParaRPr kumimoji="1" lang="ja-JP" altLang="en-US"/>
          </a:p>
        </p:txBody>
      </p:sp>
    </p:spTree>
    <p:extLst>
      <p:ext uri="{BB962C8B-B14F-4D97-AF65-F5344CB8AC3E}">
        <p14:creationId xmlns:p14="http://schemas.microsoft.com/office/powerpoint/2010/main" xmlns="" val="338345064"/>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l" rtl="0" eaLnBrk="1" fontAlgn="base" hangingPunct="1">
        <a:spcBef>
          <a:spcPct val="0"/>
        </a:spcBef>
        <a:spcAft>
          <a:spcPct val="0"/>
        </a:spcAft>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2pPr>
      <a:lvl3pPr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3pPr>
      <a:lvl4pPr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4pPr>
      <a:lvl5pPr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5pPr>
      <a:lvl6pPr marL="457200"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6pPr>
      <a:lvl7pPr marL="914400"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7pPr>
      <a:lvl8pPr marL="1371600"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8pPr>
      <a:lvl9pPr marL="1828800" algn="l" rtl="0" eaLnBrk="1" fontAlgn="base" hangingPunct="1">
        <a:spcBef>
          <a:spcPct val="0"/>
        </a:spcBef>
        <a:spcAft>
          <a:spcPct val="0"/>
        </a:spcAft>
        <a:defRPr kumimoji="1" sz="4100" b="1">
          <a:solidFill>
            <a:schemeClr val="tx2"/>
          </a:solidFill>
          <a:latin typeface="Lucida Sans Unicode" pitchFamily="34" charset="0"/>
          <a:ea typeface="ＭＳ Ｐゴシック" pitchFamily="50" charset="-128"/>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kumimoji="1"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kumimoji="1"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kumimoji="1"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kumimoji="1"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kumimoji="1"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図 4"/>
          <p:cNvPicPr>
            <a:picLocks noChangeAspect="1"/>
          </p:cNvPicPr>
          <p:nvPr userDrawn="1"/>
        </p:nvPicPr>
        <p:blipFill rotWithShape="1">
          <a:blip r:embed="rId4" cstate="print">
            <a:extLst>
              <a:ext uri="{28A0092B-C50C-407E-A947-70E740481C1C}">
                <a14:useLocalDpi xmlns:a14="http://schemas.microsoft.com/office/drawing/2010/main" xmlns="" val="0"/>
              </a:ext>
            </a:extLst>
          </a:blip>
          <a:srcRect t="10746"/>
          <a:stretch/>
        </p:blipFill>
        <p:spPr>
          <a:xfrm>
            <a:off x="-4344" y="98158"/>
            <a:ext cx="9148344" cy="1354631"/>
          </a:xfrm>
          <a:prstGeom prst="rect">
            <a:avLst/>
          </a:prstGeom>
        </p:spPr>
      </p:pic>
      <p:sp>
        <p:nvSpPr>
          <p:cNvPr id="2" name="タイトル プレースホルダー 1"/>
          <p:cNvSpPr>
            <a:spLocks noGrp="1"/>
          </p:cNvSpPr>
          <p:nvPr>
            <p:ph type="title"/>
          </p:nvPr>
        </p:nvSpPr>
        <p:spPr>
          <a:xfrm>
            <a:off x="754379" y="267497"/>
            <a:ext cx="7635244" cy="409817"/>
          </a:xfrm>
          <a:prstGeom prst="rect">
            <a:avLst/>
          </a:prstGeom>
        </p:spPr>
        <p:txBody>
          <a:bodyPr vert="horz" lIns="0" tIns="0" rIns="0" bIns="0" rtlCol="0" anchor="b" anchorCtr="0">
            <a:normAutofit/>
          </a:bodyPr>
          <a:lstStyle/>
          <a:p>
            <a:r>
              <a:rPr kumimoji="1" lang="ja-JP" altLang="en-US" dirty="0" smtClean="0"/>
              <a:t>マスター タイトルの書式設定</a:t>
            </a:r>
            <a:endParaRPr kumimoji="1" lang="ja-JP" altLang="en-US" dirty="0"/>
          </a:p>
        </p:txBody>
      </p:sp>
      <p:sp>
        <p:nvSpPr>
          <p:cNvPr id="8" name="フッター プレースホルダ 4"/>
          <p:cNvSpPr>
            <a:spLocks noGrp="1"/>
          </p:cNvSpPr>
          <p:nvPr>
            <p:ph type="ftr" sz="quarter" idx="3"/>
          </p:nvPr>
        </p:nvSpPr>
        <p:spPr>
          <a:xfrm>
            <a:off x="4264162" y="6433310"/>
            <a:ext cx="615677" cy="195910"/>
          </a:xfrm>
          <a:prstGeom prst="rect">
            <a:avLst/>
          </a:prstGeom>
        </p:spPr>
        <p:txBody>
          <a:bodyPr vert="horz" wrap="none" lIns="91423" tIns="45712" rIns="91423" bIns="45712" rtlCol="0" anchor="ctr">
            <a:noAutofit/>
          </a:bodyPr>
          <a:lstStyle>
            <a:lvl1pPr marL="0" marR="0" indent="0" algn="ctr" defTabSz="914238" rtl="0" eaLnBrk="1" fontAlgn="auto" latinLnBrk="0" hangingPunct="1">
              <a:lnSpc>
                <a:spcPct val="100000"/>
              </a:lnSpc>
              <a:spcBef>
                <a:spcPts val="0"/>
              </a:spcBef>
              <a:spcAft>
                <a:spcPts val="0"/>
              </a:spcAft>
              <a:buClrTx/>
              <a:buSzTx/>
              <a:buFontTx/>
              <a:buNone/>
              <a:tabLst/>
              <a:defRPr sz="800">
                <a:solidFill>
                  <a:srgbClr val="000000"/>
                </a:solidFill>
                <a:latin typeface="ＭＳ Ｐゴシック" pitchFamily="50" charset="-128"/>
                <a:ea typeface="ＭＳ Ｐゴシック" pitchFamily="50" charset="-128"/>
              </a:defRPr>
            </a:lvl1pPr>
          </a:lstStyle>
          <a:p>
            <a:endParaRPr lang="ja-JP" altLang="en-US" dirty="0"/>
          </a:p>
        </p:txBody>
      </p:sp>
      <p:sp>
        <p:nvSpPr>
          <p:cNvPr id="9" name="スライド番号プレースホルダ 5"/>
          <p:cNvSpPr>
            <a:spLocks noGrp="1"/>
          </p:cNvSpPr>
          <p:nvPr>
            <p:ph type="sldNum" sz="quarter" idx="4"/>
          </p:nvPr>
        </p:nvSpPr>
        <p:spPr>
          <a:xfrm>
            <a:off x="8451196" y="6433310"/>
            <a:ext cx="268474" cy="195910"/>
          </a:xfrm>
          <a:prstGeom prst="rect">
            <a:avLst/>
          </a:prstGeom>
        </p:spPr>
        <p:txBody>
          <a:bodyPr vert="horz" wrap="none" lIns="91423" tIns="45712" rIns="91423" bIns="45712" rtlCol="0" anchor="ctr">
            <a:noAutofit/>
          </a:bodyPr>
          <a:lstStyle>
            <a:lvl1pPr algn="r">
              <a:defRPr sz="1100">
                <a:solidFill>
                  <a:srgbClr val="000000"/>
                </a:solidFill>
                <a:latin typeface="ＭＳ Ｐゴシック" pitchFamily="50" charset="-128"/>
                <a:ea typeface="ＭＳ Ｐゴシック" pitchFamily="50" charset="-128"/>
              </a:defRPr>
            </a:lvl1pPr>
          </a:lstStyle>
          <a:p>
            <a:pPr defTabSz="914238"/>
            <a:fld id="{E4DD4CA9-FFF4-4929-B1F3-DD754470E6A2}" type="slidenum">
              <a:rPr lang="ja-JP" altLang="en-US" smtClean="0"/>
              <a:pPr defTabSz="914238"/>
              <a:t>&lt;#&gt;</a:t>
            </a:fld>
            <a:endParaRPr lang="ja-JP" altLang="en-US" dirty="0"/>
          </a:p>
        </p:txBody>
      </p:sp>
    </p:spTree>
    <p:extLst>
      <p:ext uri="{BB962C8B-B14F-4D97-AF65-F5344CB8AC3E}">
        <p14:creationId xmlns:p14="http://schemas.microsoft.com/office/powerpoint/2010/main" xmlns="" val="1056380957"/>
      </p:ext>
    </p:extLst>
  </p:cSld>
  <p:clrMap bg1="lt1" tx1="dk1" bg2="lt2" tx2="dk2" accent1="accent1" accent2="accent2" accent3="accent3" accent4="accent4" accent5="accent5" accent6="accent6" hlink="hlink" folHlink="folHlink"/>
  <p:sldLayoutIdLst>
    <p:sldLayoutId id="2147483913" r:id="rId1"/>
    <p:sldLayoutId id="2147483914" r:id="rId2"/>
  </p:sldLayoutIdLst>
  <p:timing>
    <p:tnLst>
      <p:par>
        <p:cTn id="1" dur="indefinite" restart="never" nodeType="tmRoot"/>
      </p:par>
    </p:tnLst>
  </p:timing>
  <p:hf hdr="0" ftr="0" dt="0"/>
  <p:txStyles>
    <p:titleStyle>
      <a:lvl1pPr algn="l" defTabSz="801472" rtl="0" eaLnBrk="1" latinLnBrk="0" hangingPunct="1">
        <a:spcBef>
          <a:spcPct val="0"/>
        </a:spcBef>
        <a:buNone/>
        <a:defRPr kumimoji="1" sz="2100" b="1" kern="1200">
          <a:solidFill>
            <a:schemeClr val="tx1"/>
          </a:solidFill>
          <a:latin typeface="ＭＳ Ｐゴシック" pitchFamily="50" charset="-128"/>
          <a:ea typeface="ＭＳ Ｐゴシック" pitchFamily="50" charset="-128"/>
          <a:cs typeface="+mj-cs"/>
        </a:defRPr>
      </a:lvl1pPr>
    </p:titleStyle>
    <p:bodyStyle>
      <a:lvl1pPr marL="300552" indent="-300552" algn="l" defTabSz="801472" rtl="0" eaLnBrk="1" latinLnBrk="0" hangingPunct="1">
        <a:spcBef>
          <a:spcPct val="20000"/>
        </a:spcBef>
        <a:buFont typeface="Arial" pitchFamily="34" charset="0"/>
        <a:buChar char="•"/>
        <a:defRPr kumimoji="1" sz="2800" kern="1200">
          <a:solidFill>
            <a:schemeClr val="tx1"/>
          </a:solidFill>
          <a:latin typeface="+mn-lt"/>
          <a:ea typeface="+mn-ea"/>
          <a:cs typeface="+mn-cs"/>
        </a:defRPr>
      </a:lvl1pPr>
      <a:lvl2pPr marL="651196" indent="-250460" algn="l" defTabSz="801472" rtl="0" eaLnBrk="1" latinLnBrk="0" hangingPunct="1">
        <a:spcBef>
          <a:spcPct val="20000"/>
        </a:spcBef>
        <a:buFont typeface="Arial" pitchFamily="34" charset="0"/>
        <a:buChar char="–"/>
        <a:defRPr kumimoji="1" sz="2500" kern="1200">
          <a:solidFill>
            <a:schemeClr val="tx1"/>
          </a:solidFill>
          <a:latin typeface="+mn-lt"/>
          <a:ea typeface="+mn-ea"/>
          <a:cs typeface="+mn-cs"/>
        </a:defRPr>
      </a:lvl2pPr>
      <a:lvl3pPr marL="1001840" indent="-200368" algn="l" defTabSz="801472" rtl="0" eaLnBrk="1" latinLnBrk="0" hangingPunct="1">
        <a:spcBef>
          <a:spcPct val="20000"/>
        </a:spcBef>
        <a:buFont typeface="Arial" pitchFamily="34" charset="0"/>
        <a:buChar char="•"/>
        <a:defRPr kumimoji="1" sz="2100" kern="1200">
          <a:solidFill>
            <a:schemeClr val="tx1"/>
          </a:solidFill>
          <a:latin typeface="+mn-lt"/>
          <a:ea typeface="+mn-ea"/>
          <a:cs typeface="+mn-cs"/>
        </a:defRPr>
      </a:lvl3pPr>
      <a:lvl4pPr marL="1402575" indent="-200368" algn="l" defTabSz="801472"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1803311" indent="-200368" algn="l" defTabSz="801472"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204047" indent="-200368" algn="l" defTabSz="801472"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604783" indent="-200368" algn="l" defTabSz="801472"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005519" indent="-200368" algn="l" defTabSz="801472"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406254" indent="-200368" algn="l" defTabSz="801472"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01472" rtl="0" eaLnBrk="1" latinLnBrk="0" hangingPunct="1">
        <a:defRPr kumimoji="1" sz="1600" kern="1200">
          <a:solidFill>
            <a:schemeClr val="tx1"/>
          </a:solidFill>
          <a:latin typeface="+mn-lt"/>
          <a:ea typeface="+mn-ea"/>
          <a:cs typeface="+mn-cs"/>
        </a:defRPr>
      </a:lvl1pPr>
      <a:lvl2pPr marL="400736" algn="l" defTabSz="801472" rtl="0" eaLnBrk="1" latinLnBrk="0" hangingPunct="1">
        <a:defRPr kumimoji="1" sz="1600" kern="1200">
          <a:solidFill>
            <a:schemeClr val="tx1"/>
          </a:solidFill>
          <a:latin typeface="+mn-lt"/>
          <a:ea typeface="+mn-ea"/>
          <a:cs typeface="+mn-cs"/>
        </a:defRPr>
      </a:lvl2pPr>
      <a:lvl3pPr marL="801472" algn="l" defTabSz="801472" rtl="0" eaLnBrk="1" latinLnBrk="0" hangingPunct="1">
        <a:defRPr kumimoji="1" sz="1600" kern="1200">
          <a:solidFill>
            <a:schemeClr val="tx1"/>
          </a:solidFill>
          <a:latin typeface="+mn-lt"/>
          <a:ea typeface="+mn-ea"/>
          <a:cs typeface="+mn-cs"/>
        </a:defRPr>
      </a:lvl3pPr>
      <a:lvl4pPr marL="1202207" algn="l" defTabSz="801472" rtl="0" eaLnBrk="1" latinLnBrk="0" hangingPunct="1">
        <a:defRPr kumimoji="1" sz="1600" kern="1200">
          <a:solidFill>
            <a:schemeClr val="tx1"/>
          </a:solidFill>
          <a:latin typeface="+mn-lt"/>
          <a:ea typeface="+mn-ea"/>
          <a:cs typeface="+mn-cs"/>
        </a:defRPr>
      </a:lvl4pPr>
      <a:lvl5pPr marL="1602943" algn="l" defTabSz="801472" rtl="0" eaLnBrk="1" latinLnBrk="0" hangingPunct="1">
        <a:defRPr kumimoji="1" sz="1600" kern="1200">
          <a:solidFill>
            <a:schemeClr val="tx1"/>
          </a:solidFill>
          <a:latin typeface="+mn-lt"/>
          <a:ea typeface="+mn-ea"/>
          <a:cs typeface="+mn-cs"/>
        </a:defRPr>
      </a:lvl5pPr>
      <a:lvl6pPr marL="2003679" algn="l" defTabSz="801472" rtl="0" eaLnBrk="1" latinLnBrk="0" hangingPunct="1">
        <a:defRPr kumimoji="1" sz="1600" kern="1200">
          <a:solidFill>
            <a:schemeClr val="tx1"/>
          </a:solidFill>
          <a:latin typeface="+mn-lt"/>
          <a:ea typeface="+mn-ea"/>
          <a:cs typeface="+mn-cs"/>
        </a:defRPr>
      </a:lvl6pPr>
      <a:lvl7pPr marL="2404415" algn="l" defTabSz="801472" rtl="0" eaLnBrk="1" latinLnBrk="0" hangingPunct="1">
        <a:defRPr kumimoji="1" sz="1600" kern="1200">
          <a:solidFill>
            <a:schemeClr val="tx1"/>
          </a:solidFill>
          <a:latin typeface="+mn-lt"/>
          <a:ea typeface="+mn-ea"/>
          <a:cs typeface="+mn-cs"/>
        </a:defRPr>
      </a:lvl7pPr>
      <a:lvl8pPr marL="2805151" algn="l" defTabSz="801472" rtl="0" eaLnBrk="1" latinLnBrk="0" hangingPunct="1">
        <a:defRPr kumimoji="1" sz="1600" kern="1200">
          <a:solidFill>
            <a:schemeClr val="tx1"/>
          </a:solidFill>
          <a:latin typeface="+mn-lt"/>
          <a:ea typeface="+mn-ea"/>
          <a:cs typeface="+mn-cs"/>
        </a:defRPr>
      </a:lvl8pPr>
      <a:lvl9pPr marL="3205886" algn="l" defTabSz="801472"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9E53E89-0239-4D52-8C19-781063102ED8}" type="slidenum">
              <a:rPr kumimoji="1" lang="ja-JP" altLang="en-US" smtClean="0"/>
              <a:pPr/>
              <a:t>1</a:t>
            </a:fld>
            <a:endParaRPr kumimoji="1" lang="ja-JP" alt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3356992"/>
            <a:ext cx="9143999" cy="309634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テキスト ボックス 4"/>
          <p:cNvSpPr txBox="1"/>
          <p:nvPr/>
        </p:nvSpPr>
        <p:spPr>
          <a:xfrm>
            <a:off x="0" y="293387"/>
            <a:ext cx="9144000" cy="369332"/>
          </a:xfrm>
          <a:prstGeom prst="rect">
            <a:avLst/>
          </a:prstGeom>
          <a:noFill/>
        </p:spPr>
        <p:txBody>
          <a:bodyPr wrap="square" rtlCol="0">
            <a:spAutoFit/>
          </a:bodyPr>
          <a:lstStyle/>
          <a:p>
            <a:pPr algn="ctr"/>
            <a:r>
              <a:rPr lang="ja-JP" altLang="en-US" b="1" dirty="0">
                <a:solidFill>
                  <a:srgbClr val="0070C0"/>
                </a:solidFill>
              </a:rPr>
              <a:t>バルク</a:t>
            </a:r>
            <a:r>
              <a:rPr lang="ja-JP" altLang="en-US" b="1" dirty="0" smtClean="0">
                <a:solidFill>
                  <a:srgbClr val="0070C0"/>
                </a:solidFill>
              </a:rPr>
              <a:t>貯槽</a:t>
            </a:r>
            <a:r>
              <a:rPr lang="en-US" altLang="ja-JP" b="1" dirty="0" smtClean="0">
                <a:solidFill>
                  <a:srgbClr val="0070C0"/>
                </a:solidFill>
              </a:rPr>
              <a:t>20</a:t>
            </a:r>
            <a:r>
              <a:rPr lang="ja-JP" altLang="en-US" b="1" dirty="0" smtClean="0">
                <a:solidFill>
                  <a:srgbClr val="0070C0"/>
                </a:solidFill>
              </a:rPr>
              <a:t>年検査　前倒しのお願い（バルクメーカーからの依頼）</a:t>
            </a:r>
            <a:endParaRPr kumimoji="1" lang="ja-JP" altLang="en-US" b="1" dirty="0">
              <a:solidFill>
                <a:srgbClr val="0070C0"/>
              </a:solidFill>
            </a:endParaRPr>
          </a:p>
        </p:txBody>
      </p:sp>
      <p:sp>
        <p:nvSpPr>
          <p:cNvPr id="7" name="タイトル 2"/>
          <p:cNvSpPr txBox="1">
            <a:spLocks/>
          </p:cNvSpPr>
          <p:nvPr/>
        </p:nvSpPr>
        <p:spPr>
          <a:xfrm>
            <a:off x="41747" y="4261297"/>
            <a:ext cx="851594" cy="472257"/>
          </a:xfrm>
          <a:prstGeom prst="rect">
            <a:avLst/>
          </a:prstGeom>
        </p:spPr>
        <p:txBody>
          <a:bodyPr anchor="b">
            <a:normAutofit fontScale="85000" lnSpcReduction="10000"/>
            <a:scene3d>
              <a:camera prst="orthographicFront"/>
              <a:lightRig rig="soft" dir="t"/>
            </a:scene3d>
            <a:sp3d prstMaterial="softEdge">
              <a:bevelT w="25400" h="25400"/>
            </a:sp3d>
          </a:bodyPr>
          <a:lstStyle>
            <a:lvl1pPr algn="r" rtl="0" eaLnBrk="1" latinLnBrk="0" hangingPunct="1">
              <a:spcBef>
                <a:spcPct val="0"/>
              </a:spcBef>
              <a:buNone/>
              <a:defRPr kumimoji="1"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defRPr/>
            </a:pPr>
            <a:r>
              <a:rPr lang="ja-JP" altLang="en-US" sz="2000" dirty="0" smtClean="0">
                <a:solidFill>
                  <a:srgbClr val="0070C0"/>
                </a:solidFill>
                <a:effectLst/>
              </a:rPr>
              <a:t>資料①　</a:t>
            </a:r>
          </a:p>
        </p:txBody>
      </p:sp>
      <p:sp>
        <p:nvSpPr>
          <p:cNvPr id="8" name="テキスト ボックス 7"/>
          <p:cNvSpPr txBox="1"/>
          <p:nvPr/>
        </p:nvSpPr>
        <p:spPr>
          <a:xfrm>
            <a:off x="467544" y="836712"/>
            <a:ext cx="7969002" cy="1446550"/>
          </a:xfrm>
          <a:prstGeom prst="rect">
            <a:avLst/>
          </a:prstGeom>
          <a:noFill/>
        </p:spPr>
        <p:txBody>
          <a:bodyPr wrap="square" rtlCol="0">
            <a:spAutoFit/>
          </a:bodyPr>
          <a:lstStyle/>
          <a:p>
            <a:r>
              <a:rPr lang="ja-JP" altLang="ja-JP" sz="1400" dirty="0"/>
              <a:t>平成</a:t>
            </a:r>
            <a:r>
              <a:rPr lang="en-US" altLang="ja-JP" sz="1400" dirty="0"/>
              <a:t>8</a:t>
            </a:r>
            <a:r>
              <a:rPr lang="ja-JP" altLang="ja-JP" sz="1400" dirty="0"/>
              <a:t>年</a:t>
            </a:r>
            <a:r>
              <a:rPr lang="en-US" altLang="ja-JP" sz="1400" dirty="0"/>
              <a:t>3</a:t>
            </a:r>
            <a:r>
              <a:rPr lang="ja-JP" altLang="ja-JP" sz="1400" dirty="0"/>
              <a:t>月の液石法改正以降、バルク貯槽（</a:t>
            </a:r>
            <a:r>
              <a:rPr lang="en-US" altLang="ja-JP" sz="1400" dirty="0"/>
              <a:t>1000kg</a:t>
            </a:r>
            <a:r>
              <a:rPr lang="ja-JP" altLang="ja-JP" sz="1400" dirty="0"/>
              <a:t>未満）の全国累計生産数は平成</a:t>
            </a:r>
            <a:r>
              <a:rPr lang="en-US" altLang="ja-JP" sz="1400" dirty="0"/>
              <a:t>28</a:t>
            </a:r>
            <a:r>
              <a:rPr lang="ja-JP" altLang="ja-JP" sz="1400" dirty="0"/>
              <a:t>年</a:t>
            </a:r>
            <a:r>
              <a:rPr lang="en-US" altLang="ja-JP" sz="1400" dirty="0"/>
              <a:t>4</a:t>
            </a:r>
            <a:r>
              <a:rPr lang="ja-JP" altLang="ja-JP" sz="1400" dirty="0"/>
              <a:t>月末時点で</a:t>
            </a:r>
            <a:r>
              <a:rPr lang="en-US" altLang="ja-JP" sz="1400" dirty="0"/>
              <a:t>277,566</a:t>
            </a:r>
            <a:r>
              <a:rPr lang="ja-JP" altLang="ja-JP" sz="1400" dirty="0"/>
              <a:t>基となっております。</a:t>
            </a:r>
          </a:p>
          <a:p>
            <a:r>
              <a:rPr lang="ja-JP" altLang="ja-JP" sz="1400" dirty="0"/>
              <a:t>　　バルク貯槽は製造後</a:t>
            </a:r>
            <a:r>
              <a:rPr lang="en-US" altLang="ja-JP" sz="1400" dirty="0"/>
              <a:t>20</a:t>
            </a:r>
            <a:r>
              <a:rPr lang="ja-JP" altLang="ja-JP" sz="1400" dirty="0"/>
              <a:t>年以内の外観検査（目視及び非破壊検査、貯槽本体の肉厚測定）・気密検査等の実施または新品交換が液石法にて定められており、先立って実証試験等で設置しているものや前倒し実施等を加味すると、平成</a:t>
            </a:r>
            <a:r>
              <a:rPr lang="en-US" altLang="ja-JP" sz="1400" dirty="0"/>
              <a:t>29</a:t>
            </a:r>
            <a:r>
              <a:rPr lang="ja-JP" altLang="ja-JP" sz="1400" dirty="0"/>
              <a:t>年より、</a:t>
            </a:r>
            <a:r>
              <a:rPr lang="en-US" altLang="ja-JP" sz="1400" dirty="0"/>
              <a:t>20</a:t>
            </a:r>
            <a:r>
              <a:rPr lang="ja-JP" altLang="ja-JP" sz="1400" dirty="0"/>
              <a:t>年検査が本格化すると予測されています。</a:t>
            </a:r>
          </a:p>
          <a:p>
            <a:endParaRPr kumimoji="1" lang="ja-JP" altLang="en-US" dirty="0"/>
          </a:p>
        </p:txBody>
      </p:sp>
      <p:sp>
        <p:nvSpPr>
          <p:cNvPr id="9" name="テキスト ボックス 8"/>
          <p:cNvSpPr txBox="1"/>
          <p:nvPr/>
        </p:nvSpPr>
        <p:spPr>
          <a:xfrm>
            <a:off x="467544" y="2276872"/>
            <a:ext cx="8050697" cy="1169551"/>
          </a:xfrm>
          <a:prstGeom prst="rect">
            <a:avLst/>
          </a:prstGeom>
          <a:noFill/>
        </p:spPr>
        <p:txBody>
          <a:bodyPr wrap="square" rtlCol="0">
            <a:spAutoFit/>
          </a:bodyPr>
          <a:lstStyle/>
          <a:p>
            <a:r>
              <a:rPr kumimoji="1" lang="ja-JP" altLang="en-US" sz="1400" dirty="0" smtClean="0"/>
              <a:t>　</a:t>
            </a:r>
            <a:r>
              <a:rPr kumimoji="1" lang="ja-JP" altLang="en-US" sz="1400" dirty="0" smtClean="0">
                <a:solidFill>
                  <a:srgbClr val="FF0000"/>
                </a:solidFill>
              </a:rPr>
              <a:t>資料②の通り</a:t>
            </a:r>
            <a:r>
              <a:rPr kumimoji="1" lang="en-US" altLang="ja-JP" sz="1400" dirty="0" smtClean="0">
                <a:solidFill>
                  <a:srgbClr val="FF0000"/>
                </a:solidFill>
              </a:rPr>
              <a:t>2005</a:t>
            </a:r>
            <a:r>
              <a:rPr kumimoji="1" lang="ja-JP" altLang="en-US" sz="1400" dirty="0" smtClean="0">
                <a:solidFill>
                  <a:srgbClr val="FF0000"/>
                </a:solidFill>
              </a:rPr>
              <a:t>年販売数は全メーカで</a:t>
            </a:r>
            <a:r>
              <a:rPr kumimoji="1" lang="en-US" altLang="ja-JP" sz="1400" dirty="0" smtClean="0">
                <a:solidFill>
                  <a:srgbClr val="FF0000"/>
                </a:solidFill>
              </a:rPr>
              <a:t>27,621</a:t>
            </a:r>
            <a:r>
              <a:rPr kumimoji="1" lang="ja-JP" altLang="en-US" sz="1400" dirty="0" smtClean="0">
                <a:solidFill>
                  <a:srgbClr val="FF0000"/>
                </a:solidFill>
              </a:rPr>
              <a:t>基となり、現在の貯槽生産メーカでは、現状年間</a:t>
            </a:r>
            <a:r>
              <a:rPr lang="en-US" altLang="ja-JP" sz="1400" dirty="0" smtClean="0">
                <a:solidFill>
                  <a:srgbClr val="FF0000"/>
                </a:solidFill>
              </a:rPr>
              <a:t>14,000</a:t>
            </a:r>
            <a:r>
              <a:rPr lang="ja-JP" altLang="en-US" sz="1400" dirty="0" smtClean="0">
                <a:solidFill>
                  <a:srgbClr val="FF0000"/>
                </a:solidFill>
              </a:rPr>
              <a:t>基が生産可能上限と推定されます。また、資料①の通りバルク貯槽を交換する際、生産だけでなく現地調査、折衝、生産、工事、運搬、廃棄処理にかなりの日数が必要となります。</a:t>
            </a:r>
            <a:endParaRPr lang="en-US" altLang="ja-JP" sz="1400" dirty="0" smtClean="0">
              <a:solidFill>
                <a:srgbClr val="FF0000"/>
              </a:solidFill>
            </a:endParaRPr>
          </a:p>
          <a:p>
            <a:r>
              <a:rPr kumimoji="1" lang="ja-JP" altLang="en-US" sz="1400" dirty="0">
                <a:solidFill>
                  <a:srgbClr val="FF0000"/>
                </a:solidFill>
              </a:rPr>
              <a:t>　</a:t>
            </a:r>
            <a:r>
              <a:rPr kumimoji="1" lang="ja-JP" altLang="en-US" sz="1400" dirty="0" smtClean="0">
                <a:solidFill>
                  <a:srgbClr val="FF0000"/>
                </a:solidFill>
              </a:rPr>
              <a:t>この状況から判断して、ピーク時にはオーバーフローが予測されますので出来る限り</a:t>
            </a:r>
            <a:r>
              <a:rPr kumimoji="1" lang="en-US" altLang="ja-JP" sz="1400" dirty="0" smtClean="0">
                <a:solidFill>
                  <a:srgbClr val="FF0000"/>
                </a:solidFill>
              </a:rPr>
              <a:t>20</a:t>
            </a:r>
            <a:r>
              <a:rPr kumimoji="1" lang="ja-JP" altLang="en-US" sz="1400" dirty="0" smtClean="0">
                <a:solidFill>
                  <a:srgbClr val="FF0000"/>
                </a:solidFill>
              </a:rPr>
              <a:t>年バルク貯槽告示検査の２年程度の前倒しをバルクメーカーより強く依頼されております。</a:t>
            </a:r>
            <a:endParaRPr kumimoji="1" lang="ja-JP" altLang="en-US" sz="1400" dirty="0">
              <a:solidFill>
                <a:srgbClr val="FF0000"/>
              </a:solidFill>
            </a:endParaRPr>
          </a:p>
        </p:txBody>
      </p:sp>
      <p:sp>
        <p:nvSpPr>
          <p:cNvPr id="10" name="テキスト ボックス 9"/>
          <p:cNvSpPr txBox="1"/>
          <p:nvPr/>
        </p:nvSpPr>
        <p:spPr>
          <a:xfrm>
            <a:off x="6300192" y="3717032"/>
            <a:ext cx="648072" cy="261610"/>
          </a:xfrm>
          <a:prstGeom prst="rect">
            <a:avLst/>
          </a:prstGeom>
          <a:noFill/>
        </p:spPr>
        <p:txBody>
          <a:bodyPr wrap="square" rtlCol="0">
            <a:spAutoFit/>
          </a:bodyPr>
          <a:lstStyle/>
          <a:p>
            <a:r>
              <a:rPr kumimoji="1" lang="ja-JP" altLang="en-US" sz="1100" dirty="0" smtClean="0">
                <a:solidFill>
                  <a:schemeClr val="bg1"/>
                </a:solidFill>
              </a:rPr>
              <a:t>（想定）</a:t>
            </a:r>
            <a:endParaRPr kumimoji="1" lang="ja-JP" altLang="en-US" sz="1100" dirty="0">
              <a:solidFill>
                <a:schemeClr val="bg1"/>
              </a:solidFill>
            </a:endParaRPr>
          </a:p>
        </p:txBody>
      </p:sp>
    </p:spTree>
    <p:extLst>
      <p:ext uri="{BB962C8B-B14F-4D97-AF65-F5344CB8AC3E}">
        <p14:creationId xmlns:p14="http://schemas.microsoft.com/office/powerpoint/2010/main" xmlns="" val="214504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97091" y="620688"/>
            <a:ext cx="8523381" cy="307777"/>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バルク貯槽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全メーカー年間販売台数</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タイトル 2"/>
          <p:cNvSpPr txBox="1">
            <a:spLocks/>
          </p:cNvSpPr>
          <p:nvPr/>
        </p:nvSpPr>
        <p:spPr>
          <a:xfrm>
            <a:off x="611560" y="95422"/>
            <a:ext cx="6036170" cy="472257"/>
          </a:xfrm>
          <a:prstGeom prst="rect">
            <a:avLst/>
          </a:prstGeom>
        </p:spPr>
        <p:txBody>
          <a:bodyPr anchor="b">
            <a:normAutofit/>
            <a:scene3d>
              <a:camera prst="orthographicFront"/>
              <a:lightRig rig="soft" dir="t"/>
            </a:scene3d>
            <a:sp3d prstMaterial="softEdge">
              <a:bevelT w="25400" h="25400"/>
            </a:sp3d>
          </a:bodyPr>
          <a:lstStyle>
            <a:lvl1pPr algn="r" rtl="0" eaLnBrk="1" latinLnBrk="0" hangingPunct="1">
              <a:spcBef>
                <a:spcPct val="0"/>
              </a:spcBef>
              <a:buNone/>
              <a:defRPr kumimoji="1"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defRPr/>
            </a:pPr>
            <a:r>
              <a:rPr lang="ja-JP" altLang="en-US" sz="2000" dirty="0" smtClean="0">
                <a:solidFill>
                  <a:srgbClr val="0070C0"/>
                </a:solidFill>
                <a:effectLst/>
              </a:rPr>
              <a:t>資料</a:t>
            </a:r>
            <a:r>
              <a:rPr lang="ja-JP" altLang="en-US" sz="2000" dirty="0">
                <a:solidFill>
                  <a:srgbClr val="0070C0"/>
                </a:solidFill>
                <a:effectLst/>
              </a:rPr>
              <a:t>②</a:t>
            </a:r>
            <a:r>
              <a:rPr lang="ja-JP" altLang="en-US" sz="2000" dirty="0" smtClean="0">
                <a:solidFill>
                  <a:srgbClr val="0070C0"/>
                </a:solidFill>
                <a:effectLst/>
              </a:rPr>
              <a:t>　　全国のバルク貯槽取り替え工事件数予測　</a:t>
            </a:r>
          </a:p>
        </p:txBody>
      </p:sp>
      <p:cxnSp>
        <p:nvCxnSpPr>
          <p:cNvPr id="15" name="直線コネクタ 14"/>
          <p:cNvCxnSpPr/>
          <p:nvPr/>
        </p:nvCxnSpPr>
        <p:spPr>
          <a:xfrm>
            <a:off x="323850" y="549275"/>
            <a:ext cx="835183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906" y="955848"/>
            <a:ext cx="7632526" cy="4129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16" name="表 15"/>
          <p:cNvGraphicFramePr>
            <a:graphicFrameLocks noGrp="1"/>
          </p:cNvGraphicFramePr>
          <p:nvPr>
            <p:extLst>
              <p:ext uri="{D42A27DB-BD31-4B8C-83A1-F6EECF244321}">
                <p14:modId xmlns:p14="http://schemas.microsoft.com/office/powerpoint/2010/main" xmlns="" val="1648025088"/>
              </p:ext>
            </p:extLst>
          </p:nvPr>
        </p:nvGraphicFramePr>
        <p:xfrm>
          <a:off x="5004048" y="6381328"/>
          <a:ext cx="3779837" cy="330200"/>
        </p:xfrm>
        <a:graphic>
          <a:graphicData uri="http://schemas.openxmlformats.org/drawingml/2006/table">
            <a:tbl>
              <a:tblPr/>
              <a:tblGrid>
                <a:gridCol w="3779837"/>
              </a:tblGrid>
              <a:tr h="330200">
                <a:tc>
                  <a:txBody>
                    <a:bodyPr/>
                    <a:lstStyle/>
                    <a:p>
                      <a:pPr algn="l" fontAlgn="t"/>
                      <a:r>
                        <a:rPr lang="en-US" altLang="ja-JP" sz="700" b="0" i="0" u="none" strike="noStrike" dirty="0">
                          <a:effectLst/>
                          <a:latin typeface="ＭＳ Ｐゴシック"/>
                        </a:rPr>
                        <a:t>※</a:t>
                      </a:r>
                      <a:r>
                        <a:rPr lang="ja-JP" altLang="en-US" sz="700" b="0" i="0" u="none" strike="noStrike" dirty="0">
                          <a:effectLst/>
                          <a:latin typeface="ＭＳ Ｐゴシック"/>
                        </a:rPr>
                        <a:t>当資料は、各バルク貯槽メーカーが業界団体へ報告した地域別の販売台数を纏めたものであり</a:t>
                      </a:r>
                      <a:r>
                        <a:rPr lang="ja-JP" altLang="en-US" sz="700" b="0" i="0" u="none" strike="noStrike" dirty="0" smtClean="0">
                          <a:effectLst/>
                          <a:latin typeface="ＭＳ Ｐゴシック"/>
                        </a:rPr>
                        <a:t>、</a:t>
                      </a:r>
                      <a:endParaRPr lang="en-US" altLang="ja-JP" sz="700" b="0" i="0" u="none" strike="noStrike" dirty="0" smtClean="0">
                        <a:effectLst/>
                        <a:latin typeface="ＭＳ Ｐゴシック"/>
                      </a:endParaRPr>
                    </a:p>
                    <a:p>
                      <a:pPr algn="l" fontAlgn="t"/>
                      <a:r>
                        <a:rPr lang="ja-JP" altLang="en-US" sz="700" b="0" i="0" u="none" strike="noStrike" dirty="0" smtClean="0">
                          <a:effectLst/>
                          <a:latin typeface="ＭＳ Ｐゴシック"/>
                        </a:rPr>
                        <a:t>　</a:t>
                      </a:r>
                      <a:r>
                        <a:rPr lang="ja-JP" altLang="en-US" sz="700" b="0" i="0" u="none" strike="noStrike" baseline="0" dirty="0" smtClean="0">
                          <a:effectLst/>
                          <a:latin typeface="ＭＳ Ｐゴシック"/>
                        </a:rPr>
                        <a:t> </a:t>
                      </a:r>
                      <a:r>
                        <a:rPr lang="ja-JP" altLang="en-US" sz="700" b="0" i="0" u="none" strike="noStrike" dirty="0" smtClean="0">
                          <a:effectLst/>
                          <a:latin typeface="ＭＳ Ｐゴシック"/>
                        </a:rPr>
                        <a:t>実際の販売台数</a:t>
                      </a:r>
                      <a:r>
                        <a:rPr lang="ja-JP" altLang="en-US" sz="700" b="0" i="0" u="none" strike="noStrike" dirty="0">
                          <a:effectLst/>
                          <a:latin typeface="ＭＳ Ｐゴシック"/>
                        </a:rPr>
                        <a:t>とのずれが存在</a:t>
                      </a:r>
                      <a:r>
                        <a:rPr lang="ja-JP" altLang="en-US" sz="700" b="0" i="0" u="none" strike="noStrike" dirty="0" smtClean="0">
                          <a:effectLst/>
                          <a:latin typeface="ＭＳ Ｐゴシック"/>
                        </a:rPr>
                        <a:t>する可能性</a:t>
                      </a:r>
                      <a:r>
                        <a:rPr lang="ja-JP" altLang="en-US" sz="700" b="0" i="0" u="none" strike="noStrike" dirty="0">
                          <a:effectLst/>
                          <a:latin typeface="ＭＳ Ｐゴシック"/>
                        </a:rPr>
                        <a:t>がございます。</a:t>
                      </a:r>
                      <a:br>
                        <a:rPr lang="ja-JP" altLang="en-US" sz="700" b="0" i="0" u="none" strike="noStrike" dirty="0">
                          <a:effectLst/>
                          <a:latin typeface="ＭＳ Ｐゴシック"/>
                        </a:rPr>
                      </a:br>
                      <a:r>
                        <a:rPr lang="en-US" altLang="ja-JP" sz="700" b="0" i="0" u="none" strike="noStrike" dirty="0">
                          <a:effectLst/>
                          <a:latin typeface="ＭＳ Ｐゴシック"/>
                        </a:rPr>
                        <a:t>※</a:t>
                      </a:r>
                      <a:r>
                        <a:rPr lang="ja-JP" altLang="en-US" sz="700" b="0" i="0" u="none" strike="noStrike" dirty="0">
                          <a:effectLst/>
                          <a:latin typeface="ＭＳ Ｐゴシック"/>
                        </a:rPr>
                        <a:t>各メーカーが販売台数の報告を開始した</a:t>
                      </a:r>
                      <a:r>
                        <a:rPr lang="en-US" altLang="ja-JP" sz="700" b="0" i="0" u="none" strike="noStrike" dirty="0">
                          <a:effectLst/>
                          <a:latin typeface="ＭＳ Ｐゴシック"/>
                        </a:rPr>
                        <a:t>1999</a:t>
                      </a:r>
                      <a:r>
                        <a:rPr lang="ja-JP" altLang="en-US" sz="700" b="0" i="0" u="none" strike="noStrike" dirty="0">
                          <a:effectLst/>
                          <a:latin typeface="ＭＳ Ｐゴシック"/>
                        </a:rPr>
                        <a:t>年以降の統計となります。</a:t>
                      </a:r>
                    </a:p>
                  </a:txBody>
                  <a:tcPr marL="9268" marR="9268" marT="9293" marB="0">
                    <a:lnL>
                      <a:noFill/>
                    </a:lnL>
                    <a:lnR>
                      <a:noFill/>
                    </a:lnR>
                    <a:lnT>
                      <a:noFill/>
                    </a:lnT>
                    <a:lnB>
                      <a:noFill/>
                    </a:lnB>
                    <a:solidFill>
                      <a:srgbClr val="FFFFFF"/>
                    </a:solid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xmlns="" val="1261895327"/>
              </p:ext>
            </p:extLst>
          </p:nvPr>
        </p:nvGraphicFramePr>
        <p:xfrm>
          <a:off x="1259632" y="5157192"/>
          <a:ext cx="6866679" cy="1143000"/>
        </p:xfrm>
        <a:graphic>
          <a:graphicData uri="http://schemas.openxmlformats.org/drawingml/2006/table">
            <a:tbl>
              <a:tblPr/>
              <a:tblGrid>
                <a:gridCol w="972183"/>
                <a:gridCol w="736812"/>
                <a:gridCol w="736812"/>
                <a:gridCol w="736812"/>
                <a:gridCol w="736812"/>
                <a:gridCol w="736812"/>
                <a:gridCol w="736812"/>
                <a:gridCol w="736812"/>
                <a:gridCol w="736812"/>
              </a:tblGrid>
              <a:tr h="171450">
                <a:tc rowSpan="2">
                  <a:txBody>
                    <a:bodyPr/>
                    <a:lstStyle/>
                    <a:p>
                      <a:pPr algn="ctr" fontAlgn="ctr"/>
                      <a:r>
                        <a:rPr lang="ja-JP" altLang="en-US" sz="1000" b="0" i="0" u="none" strike="noStrike" dirty="0">
                          <a:effectLst/>
                          <a:latin typeface="ＭＳ Ｐゴシック"/>
                        </a:rPr>
                        <a:t>販売年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1999</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2000</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2001</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2002</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2003</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2004</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2005</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2006</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52400">
                <a:tc vMerge="1">
                  <a:txBody>
                    <a:bodyPr/>
                    <a:lstStyle/>
                    <a:p>
                      <a:endParaRPr kumimoji="1" lang="ja-JP" altLang="en-US"/>
                    </a:p>
                  </a:txBody>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11</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12</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13</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14</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15</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16</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17</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18</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6225">
                <a:tc>
                  <a:txBody>
                    <a:bodyPr/>
                    <a:lstStyle/>
                    <a:p>
                      <a:pPr algn="ctr" fontAlgn="ctr"/>
                      <a:r>
                        <a:rPr lang="zh-TW" altLang="en-US" sz="1000" b="0" i="0" u="none" strike="noStrike">
                          <a:effectLst/>
                          <a:latin typeface="ＭＳ Ｐゴシック"/>
                        </a:rPr>
                        <a:t>年間販売基数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9,910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12,623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15,746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18,188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18,161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24,418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27,621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20,130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171450">
                <a:tc rowSpan="2">
                  <a:txBody>
                    <a:bodyPr/>
                    <a:lstStyle/>
                    <a:p>
                      <a:pPr algn="ctr" fontAlgn="ctr"/>
                      <a:r>
                        <a:rPr lang="ja-JP" altLang="en-US" sz="1000" b="0" i="0" u="none" strike="noStrike">
                          <a:effectLst/>
                          <a:latin typeface="ＭＳ Ｐゴシック"/>
                        </a:rPr>
                        <a:t>販売年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2007</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2008</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2009</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2010</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2011</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dirty="0">
                          <a:effectLst/>
                          <a:latin typeface="ＭＳ Ｐゴシック"/>
                        </a:rPr>
                        <a:t>2012</a:t>
                      </a:r>
                      <a:r>
                        <a:rPr lang="ja-JP" altLang="en-US" sz="1000" b="0" i="0" u="none" strike="noStrike" dirty="0">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2013</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altLang="ja-JP" sz="1000" b="0" i="0" u="none" strike="noStrike">
                          <a:effectLst/>
                          <a:latin typeface="ＭＳ Ｐゴシック"/>
                        </a:rPr>
                        <a:t>2014</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0975">
                <a:tc vMerge="1">
                  <a:txBody>
                    <a:bodyPr/>
                    <a:lstStyle/>
                    <a:p>
                      <a:endParaRPr kumimoji="1" lang="ja-JP" altLang="en-US"/>
                    </a:p>
                  </a:txBody>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19</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20</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21</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22</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23</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effectLst/>
                          <a:latin typeface="ＭＳ Ｐゴシック"/>
                        </a:rPr>
                        <a:t>平成</a:t>
                      </a:r>
                      <a:r>
                        <a:rPr lang="en-US" altLang="ja-JP" sz="1000" b="0" i="0" u="none" strike="noStrike" dirty="0">
                          <a:effectLst/>
                          <a:latin typeface="ＭＳ Ｐゴシック"/>
                        </a:rPr>
                        <a:t>24</a:t>
                      </a:r>
                      <a:r>
                        <a:rPr lang="ja-JP" altLang="en-US" sz="1000" b="0" i="0" u="none" strike="noStrike" dirty="0">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25</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ＭＳ Ｐゴシック"/>
                        </a:rPr>
                        <a:t>平成</a:t>
                      </a:r>
                      <a:r>
                        <a:rPr lang="en-US" altLang="ja-JP" sz="1000" b="0" i="0" u="none" strike="noStrike">
                          <a:effectLst/>
                          <a:latin typeface="ＭＳ Ｐゴシック"/>
                        </a:rPr>
                        <a:t>26</a:t>
                      </a:r>
                      <a:r>
                        <a:rPr lang="ja-JP" altLang="en-US" sz="1000" b="0" i="0" u="none" strike="noStrike">
                          <a:effectLst/>
                          <a:latin typeface="ＭＳ Ｐゴシック"/>
                        </a:rPr>
                        <a:t>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0975">
                <a:tc>
                  <a:txBody>
                    <a:bodyPr/>
                    <a:lstStyle/>
                    <a:p>
                      <a:pPr algn="ctr" fontAlgn="ctr"/>
                      <a:r>
                        <a:rPr lang="zh-TW" altLang="en-US" sz="1000" b="0" i="0" u="none" strike="noStrike">
                          <a:effectLst/>
                          <a:latin typeface="ＭＳ Ｐゴシック"/>
                        </a:rPr>
                        <a:t>年間販売基数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17,285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14,130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11,610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9,613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8,648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dirty="0">
                          <a:effectLst/>
                          <a:latin typeface="ＭＳ Ｐゴシック"/>
                        </a:rPr>
                        <a:t>9,279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a:effectLst/>
                          <a:latin typeface="ＭＳ Ｐゴシック"/>
                        </a:rPr>
                        <a:t>9,670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r" fontAlgn="ctr"/>
                      <a:r>
                        <a:rPr lang="en-US" altLang="ja-JP" sz="1000" b="0" i="0" u="none" strike="noStrike" dirty="0">
                          <a:effectLst/>
                          <a:latin typeface="ＭＳ Ｐゴシック"/>
                        </a:rPr>
                        <a:t>9,990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bl>
          </a:graphicData>
        </a:graphic>
      </p:graphicFrame>
      <p:sp>
        <p:nvSpPr>
          <p:cNvPr id="5" name="スライド番号プレースホルダー 4"/>
          <p:cNvSpPr>
            <a:spLocks noGrp="1"/>
          </p:cNvSpPr>
          <p:nvPr>
            <p:ph type="sldNum" sz="quarter" idx="12"/>
          </p:nvPr>
        </p:nvSpPr>
        <p:spPr/>
        <p:txBody>
          <a:bodyPr/>
          <a:lstStyle/>
          <a:p>
            <a:fld id="{B9E53E89-0239-4D52-8C19-781063102ED8}" type="slidenum">
              <a:rPr kumimoji="1" lang="ja-JP" altLang="en-US" smtClean="0"/>
              <a:pPr/>
              <a:t>2</a:t>
            </a:fld>
            <a:endParaRPr kumimoji="1" lang="ja-JP" altLang="en-US" dirty="0"/>
          </a:p>
        </p:txBody>
      </p:sp>
      <p:cxnSp>
        <p:nvCxnSpPr>
          <p:cNvPr id="7" name="直線コネクタ 6"/>
          <p:cNvCxnSpPr/>
          <p:nvPr/>
        </p:nvCxnSpPr>
        <p:spPr>
          <a:xfrm>
            <a:off x="37593" y="3068960"/>
            <a:ext cx="9106407" cy="0"/>
          </a:xfrm>
          <a:prstGeom prst="line">
            <a:avLst/>
          </a:prstGeom>
          <a:ln w="508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3140968"/>
            <a:ext cx="1691680" cy="553998"/>
          </a:xfrm>
          <a:prstGeom prst="rect">
            <a:avLst/>
          </a:prstGeom>
          <a:noFill/>
        </p:spPr>
        <p:txBody>
          <a:bodyPr wrap="square" rtlCol="0">
            <a:spAutoFit/>
          </a:bodyPr>
          <a:lstStyle/>
          <a:p>
            <a:r>
              <a:rPr kumimoji="1" lang="ja-JP" altLang="en-US" sz="1000" b="1" dirty="0" smtClean="0">
                <a:solidFill>
                  <a:srgbClr val="FF0000"/>
                </a:solidFill>
              </a:rPr>
              <a:t>メーカー生産上限数</a:t>
            </a:r>
            <a:endParaRPr kumimoji="1" lang="en-US" altLang="ja-JP" sz="1000" b="1" dirty="0" smtClean="0">
              <a:solidFill>
                <a:srgbClr val="FF0000"/>
              </a:solidFill>
            </a:endParaRPr>
          </a:p>
          <a:p>
            <a:r>
              <a:rPr lang="ja-JP" altLang="en-US" sz="1000" b="1" dirty="0" smtClean="0">
                <a:solidFill>
                  <a:srgbClr val="FF0000"/>
                </a:solidFill>
              </a:rPr>
              <a:t>　　　　　</a:t>
            </a:r>
            <a:r>
              <a:rPr kumimoji="1" lang="ja-JP" altLang="en-US" sz="1000" b="1" dirty="0" smtClean="0">
                <a:solidFill>
                  <a:srgbClr val="FF0000"/>
                </a:solidFill>
              </a:rPr>
              <a:t>（</a:t>
            </a:r>
            <a:r>
              <a:rPr lang="ja-JP" altLang="en-US" sz="1000" b="1" dirty="0" smtClean="0">
                <a:solidFill>
                  <a:srgbClr val="FF0000"/>
                </a:solidFill>
              </a:rPr>
              <a:t>推定）</a:t>
            </a:r>
            <a:endParaRPr kumimoji="1" lang="en-US" altLang="ja-JP" sz="1000" b="1" dirty="0" smtClean="0">
              <a:solidFill>
                <a:srgbClr val="FF0000"/>
              </a:solidFill>
            </a:endParaRPr>
          </a:p>
          <a:p>
            <a:r>
              <a:rPr lang="ja-JP" altLang="en-US" sz="1000" b="1" dirty="0">
                <a:solidFill>
                  <a:srgbClr val="FF0000"/>
                </a:solidFill>
              </a:rPr>
              <a:t>　</a:t>
            </a:r>
            <a:r>
              <a:rPr lang="ja-JP" altLang="en-US" sz="1000" b="1" dirty="0" smtClean="0">
                <a:solidFill>
                  <a:srgbClr val="FF0000"/>
                </a:solidFill>
              </a:rPr>
              <a:t>（</a:t>
            </a:r>
            <a:r>
              <a:rPr lang="en-US" altLang="ja-JP" sz="1000" b="1" dirty="0" smtClean="0">
                <a:solidFill>
                  <a:srgbClr val="FF0000"/>
                </a:solidFill>
              </a:rPr>
              <a:t>1</a:t>
            </a:r>
            <a:r>
              <a:rPr lang="ja-JP" altLang="en-US" sz="1000" b="1" dirty="0" smtClean="0">
                <a:solidFill>
                  <a:srgbClr val="FF0000"/>
                </a:solidFill>
              </a:rPr>
              <a:t>万</a:t>
            </a:r>
            <a:r>
              <a:rPr lang="en-US" altLang="ja-JP" sz="1000" b="1" dirty="0" smtClean="0">
                <a:solidFill>
                  <a:srgbClr val="FF0000"/>
                </a:solidFill>
              </a:rPr>
              <a:t>4000</a:t>
            </a:r>
            <a:r>
              <a:rPr lang="ja-JP" altLang="en-US" sz="1000" b="1" dirty="0">
                <a:solidFill>
                  <a:srgbClr val="FF0000"/>
                </a:solidFill>
              </a:rPr>
              <a:t>基</a:t>
            </a:r>
            <a:r>
              <a:rPr lang="ja-JP" altLang="en-US" sz="1000" b="1" dirty="0" smtClean="0">
                <a:solidFill>
                  <a:srgbClr val="FF0000"/>
                </a:solidFill>
              </a:rPr>
              <a:t>）</a:t>
            </a:r>
            <a:endParaRPr kumimoji="1" lang="ja-JP" altLang="en-US" sz="1000" b="1" dirty="0">
              <a:solidFill>
                <a:srgbClr val="FF0000"/>
              </a:solidFill>
            </a:endParaRPr>
          </a:p>
        </p:txBody>
      </p:sp>
    </p:spTree>
    <p:extLst>
      <p:ext uri="{BB962C8B-B14F-4D97-AF65-F5344CB8AC3E}">
        <p14:creationId xmlns:p14="http://schemas.microsoft.com/office/powerpoint/2010/main" xmlns="" val="29479630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ビジネス">
  <a:themeElements>
    <a:clrScheme name="ユーザー定義 1">
      <a:dk1>
        <a:sysClr val="windowText" lastClr="000000"/>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ユーザー定義 1">
    <a:dk1>
      <a:sysClr val="windowText" lastClr="000000"/>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ユーザー定義 1">
    <a:dk1>
      <a:sysClr val="windowText" lastClr="000000"/>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ユーザー定義 1">
    <a:dk1>
      <a:sysClr val="windowText" lastClr="000000"/>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ユーザー定義 1">
    <a:dk1>
      <a:sysClr val="windowText" lastClr="000000"/>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Equity</Template>
  <TotalTime>3197</TotalTime>
  <Words>184</Words>
  <Application>Microsoft Office PowerPoint</Application>
  <PresentationFormat>画面に合わせる (4:3)</PresentationFormat>
  <Paragraphs>68</Paragraphs>
  <Slides>2</Slides>
  <Notes>0</Notes>
  <HiddenSlides>0</HiddenSlides>
  <MMClips>0</MMClip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1_ビジネス</vt:lpstr>
      <vt:lpstr>デザインの設定</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TLL169</dc:creator>
  <cp:lastModifiedBy>JLSA010</cp:lastModifiedBy>
  <cp:revision>243</cp:revision>
  <cp:lastPrinted>2016-08-31T08:30:13Z</cp:lastPrinted>
  <dcterms:created xsi:type="dcterms:W3CDTF">2015-11-16T02:02:43Z</dcterms:created>
  <dcterms:modified xsi:type="dcterms:W3CDTF">2016-09-09T00:15:30Z</dcterms:modified>
</cp:coreProperties>
</file>